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2"/>
  </p:notesMasterIdLst>
  <p:sldIdLst>
    <p:sldId id="303" r:id="rId2"/>
    <p:sldId id="304" r:id="rId3"/>
    <p:sldId id="281" r:id="rId4"/>
    <p:sldId id="305" r:id="rId5"/>
    <p:sldId id="308" r:id="rId6"/>
    <p:sldId id="311" r:id="rId7"/>
    <p:sldId id="276" r:id="rId8"/>
    <p:sldId id="312" r:id="rId9"/>
    <p:sldId id="285" r:id="rId10"/>
    <p:sldId id="288" r:id="rId11"/>
    <p:sldId id="287" r:id="rId12"/>
    <p:sldId id="313" r:id="rId13"/>
    <p:sldId id="314" r:id="rId14"/>
    <p:sldId id="316" r:id="rId15"/>
    <p:sldId id="317" r:id="rId16"/>
    <p:sldId id="318" r:id="rId17"/>
    <p:sldId id="302" r:id="rId18"/>
    <p:sldId id="306" r:id="rId19"/>
    <p:sldId id="307" r:id="rId20"/>
    <p:sldId id="259" r:id="rId21"/>
  </p:sldIdLst>
  <p:sldSz cx="9144000" cy="5715000" type="screen16x10"/>
  <p:notesSz cx="6858000" cy="9144000"/>
  <p:embeddedFontLst>
    <p:embeddedFont>
      <p:font typeface="나눔스퀘어 ExtraBold" panose="020B0600000101010101" pitchFamily="50" charset="-127"/>
      <p:bold r:id="rId23"/>
    </p:embeddedFont>
    <p:embeddedFont>
      <p:font typeface="나눔스퀘어 Bold" panose="020B0600000101010101" pitchFamily="50" charset="-127"/>
      <p:bold r:id="rId24"/>
    </p:embeddedFont>
    <p:embeddedFont>
      <p:font typeface="나눔스퀘어 Light" panose="020B0600000101010101" pitchFamily="50" charset="-127"/>
      <p:regular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797"/>
    <a:srgbClr val="93B8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EF0EE2-415F-4A96-8413-E47253013D7E}" v="11" dt="2018-11-14T06:15:34.4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8207" autoAdjust="0"/>
  </p:normalViewPr>
  <p:slideViewPr>
    <p:cSldViewPr snapToGrid="0">
      <p:cViewPr varScale="1">
        <p:scale>
          <a:sx n="107" d="100"/>
          <a:sy n="107" d="100"/>
        </p:scale>
        <p:origin x="171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Seong Kim" userId="b70a9ee2859d4895" providerId="LiveId" clId="{7060A90F-6CE6-453B-BC35-CDD3620883F1}"/>
    <pc:docChg chg="custSel addSld delSld modSld sldOrd">
      <pc:chgData name="JiSeong Kim" userId="b70a9ee2859d4895" providerId="LiveId" clId="{7060A90F-6CE6-453B-BC35-CDD3620883F1}" dt="2018-11-14T08:55:17.297" v="530" actId="1037"/>
      <pc:docMkLst>
        <pc:docMk/>
      </pc:docMkLst>
      <pc:sldChg chg="addSp modSp">
        <pc:chgData name="JiSeong Kim" userId="b70a9ee2859d4895" providerId="LiveId" clId="{7060A90F-6CE6-453B-BC35-CDD3620883F1}" dt="2018-11-14T08:53:22.639" v="346" actId="1076"/>
        <pc:sldMkLst>
          <pc:docMk/>
          <pc:sldMk cId="2884209842" sldId="276"/>
        </pc:sldMkLst>
        <pc:spChg chg="mod">
          <ac:chgData name="JiSeong Kim" userId="b70a9ee2859d4895" providerId="LiveId" clId="{7060A90F-6CE6-453B-BC35-CDD3620883F1}" dt="2018-11-14T08:52:57.574" v="271" actId="1076"/>
          <ac:spMkLst>
            <pc:docMk/>
            <pc:sldMk cId="2884209842" sldId="276"/>
            <ac:spMk id="12" creationId="{8FD21DBE-499F-4473-BA8E-1B697D79BE4E}"/>
          </ac:spMkLst>
        </pc:spChg>
        <pc:spChg chg="add mod">
          <ac:chgData name="JiSeong Kim" userId="b70a9ee2859d4895" providerId="LiveId" clId="{7060A90F-6CE6-453B-BC35-CDD3620883F1}" dt="2018-11-14T08:53:22.639" v="346" actId="1076"/>
          <ac:spMkLst>
            <pc:docMk/>
            <pc:sldMk cId="2884209842" sldId="276"/>
            <ac:spMk id="13" creationId="{34176CF2-23DB-4105-A3DD-C3FD7D6C71AA}"/>
          </ac:spMkLst>
        </pc:spChg>
        <pc:spChg chg="mod">
          <ac:chgData name="JiSeong Kim" userId="b70a9ee2859d4895" providerId="LiveId" clId="{7060A90F-6CE6-453B-BC35-CDD3620883F1}" dt="2018-11-14T08:52:57.574" v="271" actId="1076"/>
          <ac:spMkLst>
            <pc:docMk/>
            <pc:sldMk cId="2884209842" sldId="276"/>
            <ac:spMk id="17" creationId="{E0B4018D-93A0-4F96-86C8-FAB01CEFF8E2}"/>
          </ac:spMkLst>
        </pc:spChg>
        <pc:spChg chg="mod">
          <ac:chgData name="JiSeong Kim" userId="b70a9ee2859d4895" providerId="LiveId" clId="{7060A90F-6CE6-453B-BC35-CDD3620883F1}" dt="2018-11-14T08:52:57.574" v="271" actId="1076"/>
          <ac:spMkLst>
            <pc:docMk/>
            <pc:sldMk cId="2884209842" sldId="276"/>
            <ac:spMk id="20" creationId="{6A328F72-462D-42FF-9727-D8133FD53D44}"/>
          </ac:spMkLst>
        </pc:spChg>
        <pc:graphicFrameChg chg="mod modGraphic">
          <ac:chgData name="JiSeong Kim" userId="b70a9ee2859d4895" providerId="LiveId" clId="{7060A90F-6CE6-453B-BC35-CDD3620883F1}" dt="2018-11-14T08:45:59.742" v="182"/>
          <ac:graphicFrameMkLst>
            <pc:docMk/>
            <pc:sldMk cId="2884209842" sldId="276"/>
            <ac:graphicFrameMk id="18" creationId="{8A1D48E2-8D18-4333-9D65-4BC71799EA16}"/>
          </ac:graphicFrameMkLst>
        </pc:graphicFrameChg>
        <pc:picChg chg="mod">
          <ac:chgData name="JiSeong Kim" userId="b70a9ee2859d4895" providerId="LiveId" clId="{7060A90F-6CE6-453B-BC35-CDD3620883F1}" dt="2018-11-14T08:52:57.574" v="271" actId="1076"/>
          <ac:picMkLst>
            <pc:docMk/>
            <pc:sldMk cId="2884209842" sldId="276"/>
            <ac:picMk id="5" creationId="{FE8A6ADA-5A5C-4B56-857A-E43572E19F87}"/>
          </ac:picMkLst>
        </pc:picChg>
      </pc:sldChg>
      <pc:sldChg chg="modSp ord">
        <pc:chgData name="JiSeong Kim" userId="b70a9ee2859d4895" providerId="LiveId" clId="{7060A90F-6CE6-453B-BC35-CDD3620883F1}" dt="2018-11-14T08:45:13.300" v="120" actId="20577"/>
        <pc:sldMkLst>
          <pc:docMk/>
          <pc:sldMk cId="4143391990" sldId="281"/>
        </pc:sldMkLst>
        <pc:graphicFrameChg chg="modGraphic">
          <ac:chgData name="JiSeong Kim" userId="b70a9ee2859d4895" providerId="LiveId" clId="{7060A90F-6CE6-453B-BC35-CDD3620883F1}" dt="2018-11-14T08:45:13.300" v="120" actId="20577"/>
          <ac:graphicFrameMkLst>
            <pc:docMk/>
            <pc:sldMk cId="4143391990" sldId="281"/>
            <ac:graphicFrameMk id="13" creationId="{04939222-2EDE-4A66-9721-0344ADD56B99}"/>
          </ac:graphicFrameMkLst>
        </pc:graphicFrameChg>
      </pc:sldChg>
      <pc:sldChg chg="addSp delSp modSp">
        <pc:chgData name="JiSeong Kim" userId="b70a9ee2859d4895" providerId="LiveId" clId="{7060A90F-6CE6-453B-BC35-CDD3620883F1}" dt="2018-11-14T08:46:28.671" v="207"/>
        <pc:sldMkLst>
          <pc:docMk/>
          <pc:sldMk cId="3868781141" sldId="285"/>
        </pc:sldMkLst>
        <pc:graphicFrameChg chg="del mod">
          <ac:chgData name="JiSeong Kim" userId="b70a9ee2859d4895" providerId="LiveId" clId="{7060A90F-6CE6-453B-BC35-CDD3620883F1}" dt="2018-11-14T08:46:27.774" v="206" actId="478"/>
          <ac:graphicFrameMkLst>
            <pc:docMk/>
            <pc:sldMk cId="3868781141" sldId="285"/>
            <ac:graphicFrameMk id="28" creationId="{7858B110-A103-46EC-A336-D7F57983D4AF}"/>
          </ac:graphicFrameMkLst>
        </pc:graphicFrameChg>
        <pc:graphicFrameChg chg="add">
          <ac:chgData name="JiSeong Kim" userId="b70a9ee2859d4895" providerId="LiveId" clId="{7060A90F-6CE6-453B-BC35-CDD3620883F1}" dt="2018-11-14T08:46:28.671" v="207"/>
          <ac:graphicFrameMkLst>
            <pc:docMk/>
            <pc:sldMk cId="3868781141" sldId="285"/>
            <ac:graphicFrameMk id="43" creationId="{6EB23653-AB5F-4A48-A165-9CA3F8691B2F}"/>
          </ac:graphicFrameMkLst>
        </pc:graphicFrameChg>
      </pc:sldChg>
      <pc:sldChg chg="addSp delSp modSp">
        <pc:chgData name="JiSeong Kim" userId="b70a9ee2859d4895" providerId="LiveId" clId="{7060A90F-6CE6-453B-BC35-CDD3620883F1}" dt="2018-11-14T08:46:39.165" v="219" actId="20577"/>
        <pc:sldMkLst>
          <pc:docMk/>
          <pc:sldMk cId="51154412" sldId="288"/>
        </pc:sldMkLst>
        <pc:graphicFrameChg chg="del">
          <ac:chgData name="JiSeong Kim" userId="b70a9ee2859d4895" providerId="LiveId" clId="{7060A90F-6CE6-453B-BC35-CDD3620883F1}" dt="2018-11-14T08:46:33.289" v="208" actId="478"/>
          <ac:graphicFrameMkLst>
            <pc:docMk/>
            <pc:sldMk cId="51154412" sldId="288"/>
            <ac:graphicFrameMk id="13" creationId="{04939222-2EDE-4A66-9721-0344ADD56B99}"/>
          </ac:graphicFrameMkLst>
        </pc:graphicFrameChg>
        <pc:graphicFrameChg chg="add modGraphic">
          <ac:chgData name="JiSeong Kim" userId="b70a9ee2859d4895" providerId="LiveId" clId="{7060A90F-6CE6-453B-BC35-CDD3620883F1}" dt="2018-11-14T08:46:39.165" v="219" actId="20577"/>
          <ac:graphicFrameMkLst>
            <pc:docMk/>
            <pc:sldMk cId="51154412" sldId="288"/>
            <ac:graphicFrameMk id="16" creationId="{C479F381-80B6-47A3-87BE-4976CB4B819D}"/>
          </ac:graphicFrameMkLst>
        </pc:graphicFrameChg>
      </pc:sldChg>
      <pc:sldChg chg="addSp delSp modSp">
        <pc:chgData name="JiSeong Kim" userId="b70a9ee2859d4895" providerId="LiveId" clId="{7060A90F-6CE6-453B-BC35-CDD3620883F1}" dt="2018-11-14T08:47:37.594" v="243" actId="20577"/>
        <pc:sldMkLst>
          <pc:docMk/>
          <pc:sldMk cId="1415246491" sldId="302"/>
        </pc:sldMkLst>
        <pc:graphicFrameChg chg="del">
          <ac:chgData name="JiSeong Kim" userId="b70a9ee2859d4895" providerId="LiveId" clId="{7060A90F-6CE6-453B-BC35-CDD3620883F1}" dt="2018-11-14T08:47:33.507" v="238" actId="478"/>
          <ac:graphicFrameMkLst>
            <pc:docMk/>
            <pc:sldMk cId="1415246491" sldId="302"/>
            <ac:graphicFrameMk id="8" creationId="{A9E102F6-459D-4AA2-B06A-58A731D80DE2}"/>
          </ac:graphicFrameMkLst>
        </pc:graphicFrameChg>
        <pc:graphicFrameChg chg="add modGraphic">
          <ac:chgData name="JiSeong Kim" userId="b70a9ee2859d4895" providerId="LiveId" clId="{7060A90F-6CE6-453B-BC35-CDD3620883F1}" dt="2018-11-14T08:47:37.594" v="243" actId="20577"/>
          <ac:graphicFrameMkLst>
            <pc:docMk/>
            <pc:sldMk cId="1415246491" sldId="302"/>
            <ac:graphicFrameMk id="12" creationId="{F5FE4219-AA8F-4C54-8EEA-108AE1F5C970}"/>
          </ac:graphicFrameMkLst>
        </pc:graphicFrameChg>
      </pc:sldChg>
      <pc:sldChg chg="modSp">
        <pc:chgData name="JiSeong Kim" userId="b70a9ee2859d4895" providerId="LiveId" clId="{7060A90F-6CE6-453B-BC35-CDD3620883F1}" dt="2018-11-14T08:45:05.517" v="106" actId="20577"/>
        <pc:sldMkLst>
          <pc:docMk/>
          <pc:sldMk cId="3573080263" sldId="304"/>
        </pc:sldMkLst>
        <pc:graphicFrameChg chg="modGraphic">
          <ac:chgData name="JiSeong Kim" userId="b70a9ee2859d4895" providerId="LiveId" clId="{7060A90F-6CE6-453B-BC35-CDD3620883F1}" dt="2018-11-14T08:45:05.517" v="106" actId="20577"/>
          <ac:graphicFrameMkLst>
            <pc:docMk/>
            <pc:sldMk cId="3573080263" sldId="304"/>
            <ac:graphicFrameMk id="13" creationId="{04939222-2EDE-4A66-9721-0344ADD56B99}"/>
          </ac:graphicFrameMkLst>
        </pc:graphicFrameChg>
      </pc:sldChg>
      <pc:sldChg chg="modSp">
        <pc:chgData name="JiSeong Kim" userId="b70a9ee2859d4895" providerId="LiveId" clId="{7060A90F-6CE6-453B-BC35-CDD3620883F1}" dt="2018-11-14T08:45:38.932" v="121"/>
        <pc:sldMkLst>
          <pc:docMk/>
          <pc:sldMk cId="952846856" sldId="305"/>
        </pc:sldMkLst>
        <pc:graphicFrameChg chg="mod">
          <ac:chgData name="JiSeong Kim" userId="b70a9ee2859d4895" providerId="LiveId" clId="{7060A90F-6CE6-453B-BC35-CDD3620883F1}" dt="2018-11-14T08:45:38.932" v="121"/>
          <ac:graphicFrameMkLst>
            <pc:docMk/>
            <pc:sldMk cId="952846856" sldId="305"/>
            <ac:graphicFrameMk id="8" creationId="{A720AF4C-4AC7-4F47-AF7A-F785A8C38C60}"/>
          </ac:graphicFrameMkLst>
        </pc:graphicFrameChg>
      </pc:sldChg>
      <pc:sldChg chg="addSp delSp modSp">
        <pc:chgData name="JiSeong Kim" userId="b70a9ee2859d4895" providerId="LiveId" clId="{7060A90F-6CE6-453B-BC35-CDD3620883F1}" dt="2018-11-14T08:47:47.741" v="250" actId="20577"/>
        <pc:sldMkLst>
          <pc:docMk/>
          <pc:sldMk cId="3259911689" sldId="306"/>
        </pc:sldMkLst>
        <pc:graphicFrameChg chg="del modGraphic">
          <ac:chgData name="JiSeong Kim" userId="b70a9ee2859d4895" providerId="LiveId" clId="{7060A90F-6CE6-453B-BC35-CDD3620883F1}" dt="2018-11-14T08:47:44.219" v="245" actId="478"/>
          <ac:graphicFrameMkLst>
            <pc:docMk/>
            <pc:sldMk cId="3259911689" sldId="306"/>
            <ac:graphicFrameMk id="8" creationId="{A9E102F6-459D-4AA2-B06A-58A731D80DE2}"/>
          </ac:graphicFrameMkLst>
        </pc:graphicFrameChg>
        <pc:graphicFrameChg chg="add modGraphic">
          <ac:chgData name="JiSeong Kim" userId="b70a9ee2859d4895" providerId="LiveId" clId="{7060A90F-6CE6-453B-BC35-CDD3620883F1}" dt="2018-11-14T08:47:47.741" v="250" actId="20577"/>
          <ac:graphicFrameMkLst>
            <pc:docMk/>
            <pc:sldMk cId="3259911689" sldId="306"/>
            <ac:graphicFrameMk id="14" creationId="{7585D0C0-ACB6-4A76-83A1-6E5C47F2B8EF}"/>
          </ac:graphicFrameMkLst>
        </pc:graphicFrameChg>
      </pc:sldChg>
      <pc:sldChg chg="addSp modSp">
        <pc:chgData name="JiSeong Kim" userId="b70a9ee2859d4895" providerId="LiveId" clId="{7060A90F-6CE6-453B-BC35-CDD3620883F1}" dt="2018-11-14T08:55:17.297" v="530" actId="1037"/>
        <pc:sldMkLst>
          <pc:docMk/>
          <pc:sldMk cId="2819401411" sldId="308"/>
        </pc:sldMkLst>
        <pc:spChg chg="add mod">
          <ac:chgData name="JiSeong Kim" userId="b70a9ee2859d4895" providerId="LiveId" clId="{7060A90F-6CE6-453B-BC35-CDD3620883F1}" dt="2018-11-14T08:55:17.297" v="530" actId="1037"/>
          <ac:spMkLst>
            <pc:docMk/>
            <pc:sldMk cId="2819401411" sldId="308"/>
            <ac:spMk id="12" creationId="{3E2C3AA0-7709-4E2A-849E-19A9ECEB68BD}"/>
          </ac:spMkLst>
        </pc:spChg>
        <pc:graphicFrameChg chg="mod modGraphic">
          <ac:chgData name="JiSeong Kim" userId="b70a9ee2859d4895" providerId="LiveId" clId="{7060A90F-6CE6-453B-BC35-CDD3620883F1}" dt="2018-11-14T08:45:48.457" v="145"/>
          <ac:graphicFrameMkLst>
            <pc:docMk/>
            <pc:sldMk cId="2819401411" sldId="308"/>
            <ac:graphicFrameMk id="18" creationId="{8A1D48E2-8D18-4333-9D65-4BC71799EA16}"/>
          </ac:graphicFrameMkLst>
        </pc:graphicFrameChg>
        <pc:picChg chg="mod">
          <ac:chgData name="JiSeong Kim" userId="b70a9ee2859d4895" providerId="LiveId" clId="{7060A90F-6CE6-453B-BC35-CDD3620883F1}" dt="2018-11-14T08:54:29.881" v="392" actId="1076"/>
          <ac:picMkLst>
            <pc:docMk/>
            <pc:sldMk cId="2819401411" sldId="308"/>
            <ac:picMk id="16" creationId="{DAEEE390-6862-4F14-93BD-77126CA48DE9}"/>
          </ac:picMkLst>
        </pc:picChg>
        <pc:picChg chg="mod">
          <ac:chgData name="JiSeong Kim" userId="b70a9ee2859d4895" providerId="LiveId" clId="{7060A90F-6CE6-453B-BC35-CDD3620883F1}" dt="2018-11-14T08:54:24.893" v="391" actId="1076"/>
          <ac:picMkLst>
            <pc:docMk/>
            <pc:sldMk cId="2819401411" sldId="308"/>
            <ac:picMk id="2050" creationId="{96C30216-6DBB-4494-859D-2B0D920BABD9}"/>
          </ac:picMkLst>
        </pc:picChg>
        <pc:picChg chg="mod">
          <ac:chgData name="JiSeong Kim" userId="b70a9ee2859d4895" providerId="LiveId" clId="{7060A90F-6CE6-453B-BC35-CDD3620883F1}" dt="2018-11-14T08:54:23.853" v="390" actId="1076"/>
          <ac:picMkLst>
            <pc:docMk/>
            <pc:sldMk cId="2819401411" sldId="308"/>
            <ac:picMk id="2052" creationId="{DD0E966A-8DA5-4E22-96D1-F156325D526F}"/>
          </ac:picMkLst>
        </pc:picChg>
      </pc:sldChg>
      <pc:sldChg chg="addSp modSp">
        <pc:chgData name="JiSeong Kim" userId="b70a9ee2859d4895" providerId="LiveId" clId="{7060A90F-6CE6-453B-BC35-CDD3620883F1}" dt="2018-11-14T08:54:01.590" v="389" actId="1036"/>
        <pc:sldMkLst>
          <pc:docMk/>
          <pc:sldMk cId="2969072938" sldId="311"/>
        </pc:sldMkLst>
        <pc:spChg chg="add mod">
          <ac:chgData name="JiSeong Kim" userId="b70a9ee2859d4895" providerId="LiveId" clId="{7060A90F-6CE6-453B-BC35-CDD3620883F1}" dt="2018-11-14T08:54:01.590" v="389" actId="1036"/>
          <ac:spMkLst>
            <pc:docMk/>
            <pc:sldMk cId="2969072938" sldId="311"/>
            <ac:spMk id="15" creationId="{3450725E-5146-4DBC-A109-EFDD236A6388}"/>
          </ac:spMkLst>
        </pc:spChg>
        <pc:spChg chg="mod">
          <ac:chgData name="JiSeong Kim" userId="b70a9ee2859d4895" providerId="LiveId" clId="{7060A90F-6CE6-453B-BC35-CDD3620883F1}" dt="2018-11-14T08:53:59.491" v="384" actId="1036"/>
          <ac:spMkLst>
            <pc:docMk/>
            <pc:sldMk cId="2969072938" sldId="311"/>
            <ac:spMk id="19" creationId="{1645AB56-817E-4C51-8BD8-020D5911FCC3}"/>
          </ac:spMkLst>
        </pc:spChg>
        <pc:graphicFrameChg chg="mod modGraphic">
          <ac:chgData name="JiSeong Kim" userId="b70a9ee2859d4895" providerId="LiveId" clId="{7060A90F-6CE6-453B-BC35-CDD3620883F1}" dt="2018-11-14T08:46:01.648" v="183"/>
          <ac:graphicFrameMkLst>
            <pc:docMk/>
            <pc:sldMk cId="2969072938" sldId="311"/>
            <ac:graphicFrameMk id="18" creationId="{8A1D48E2-8D18-4333-9D65-4BC71799EA16}"/>
          </ac:graphicFrameMkLst>
        </pc:graphicFrameChg>
        <pc:picChg chg="mod">
          <ac:chgData name="JiSeong Kim" userId="b70a9ee2859d4895" providerId="LiveId" clId="{7060A90F-6CE6-453B-BC35-CDD3620883F1}" dt="2018-11-14T08:53:59.491" v="384" actId="1036"/>
          <ac:picMkLst>
            <pc:docMk/>
            <pc:sldMk cId="2969072938" sldId="311"/>
            <ac:picMk id="4" creationId="{9E4A649C-D8B8-4A32-A010-B70D4498598B}"/>
          </ac:picMkLst>
        </pc:picChg>
      </pc:sldChg>
      <pc:sldChg chg="modSp">
        <pc:chgData name="JiSeong Kim" userId="b70a9ee2859d4895" providerId="LiveId" clId="{7060A90F-6CE6-453B-BC35-CDD3620883F1}" dt="2018-11-14T08:46:14.690" v="204" actId="20577"/>
        <pc:sldMkLst>
          <pc:docMk/>
          <pc:sldMk cId="3622132132" sldId="312"/>
        </pc:sldMkLst>
        <pc:graphicFrameChg chg="mod modGraphic">
          <ac:chgData name="JiSeong Kim" userId="b70a9ee2859d4895" providerId="LiveId" clId="{7060A90F-6CE6-453B-BC35-CDD3620883F1}" dt="2018-11-14T08:46:14.690" v="204" actId="20577"/>
          <ac:graphicFrameMkLst>
            <pc:docMk/>
            <pc:sldMk cId="3622132132" sldId="312"/>
            <ac:graphicFrameMk id="8" creationId="{A720AF4C-4AC7-4F47-AF7A-F785A8C38C60}"/>
          </ac:graphicFrameMkLst>
        </pc:graphicFrameChg>
      </pc:sldChg>
      <pc:sldChg chg="addSp delSp modSp">
        <pc:chgData name="JiSeong Kim" userId="b70a9ee2859d4895" providerId="LiveId" clId="{7060A90F-6CE6-453B-BC35-CDD3620883F1}" dt="2018-11-14T08:47:08.322" v="229" actId="20577"/>
        <pc:sldMkLst>
          <pc:docMk/>
          <pc:sldMk cId="2860392079" sldId="313"/>
        </pc:sldMkLst>
        <pc:graphicFrameChg chg="del">
          <ac:chgData name="JiSeong Kim" userId="b70a9ee2859d4895" providerId="LiveId" clId="{7060A90F-6CE6-453B-BC35-CDD3620883F1}" dt="2018-11-14T08:47:03.914" v="220" actId="478"/>
          <ac:graphicFrameMkLst>
            <pc:docMk/>
            <pc:sldMk cId="2860392079" sldId="313"/>
            <ac:graphicFrameMk id="8" creationId="{A720AF4C-4AC7-4F47-AF7A-F785A8C38C60}"/>
          </ac:graphicFrameMkLst>
        </pc:graphicFrameChg>
        <pc:graphicFrameChg chg="add modGraphic">
          <ac:chgData name="JiSeong Kim" userId="b70a9ee2859d4895" providerId="LiveId" clId="{7060A90F-6CE6-453B-BC35-CDD3620883F1}" dt="2018-11-14T08:47:08.322" v="229" actId="20577"/>
          <ac:graphicFrameMkLst>
            <pc:docMk/>
            <pc:sldMk cId="2860392079" sldId="313"/>
            <ac:graphicFrameMk id="26" creationId="{24F1B21C-3DC9-437F-AD4A-978B47D556D7}"/>
          </ac:graphicFrameMkLst>
        </pc:graphicFrameChg>
      </pc:sldChg>
      <pc:sldChg chg="addSp delSp modSp">
        <pc:chgData name="JiSeong Kim" userId="b70a9ee2859d4895" providerId="LiveId" clId="{7060A90F-6CE6-453B-BC35-CDD3620883F1}" dt="2018-11-14T08:47:16.518" v="231"/>
        <pc:sldMkLst>
          <pc:docMk/>
          <pc:sldMk cId="3040603534" sldId="314"/>
        </pc:sldMkLst>
        <pc:spChg chg="add mod">
          <ac:chgData name="JiSeong Kim" userId="b70a9ee2859d4895" providerId="LiveId" clId="{7060A90F-6CE6-453B-BC35-CDD3620883F1}" dt="2018-11-14T03:20:36.235" v="59" actId="20577"/>
          <ac:spMkLst>
            <pc:docMk/>
            <pc:sldMk cId="3040603534" sldId="314"/>
            <ac:spMk id="24" creationId="{613F83E1-C201-471A-8084-308E64141E13}"/>
          </ac:spMkLst>
        </pc:spChg>
        <pc:graphicFrameChg chg="del">
          <ac:chgData name="JiSeong Kim" userId="b70a9ee2859d4895" providerId="LiveId" clId="{7060A90F-6CE6-453B-BC35-CDD3620883F1}" dt="2018-11-14T08:47:16.290" v="230" actId="478"/>
          <ac:graphicFrameMkLst>
            <pc:docMk/>
            <pc:sldMk cId="3040603534" sldId="314"/>
            <ac:graphicFrameMk id="8" creationId="{A9E102F6-459D-4AA2-B06A-58A731D80DE2}"/>
          </ac:graphicFrameMkLst>
        </pc:graphicFrameChg>
        <pc:graphicFrameChg chg="add">
          <ac:chgData name="JiSeong Kim" userId="b70a9ee2859d4895" providerId="LiveId" clId="{7060A90F-6CE6-453B-BC35-CDD3620883F1}" dt="2018-11-14T08:47:16.518" v="231"/>
          <ac:graphicFrameMkLst>
            <pc:docMk/>
            <pc:sldMk cId="3040603534" sldId="314"/>
            <ac:graphicFrameMk id="26" creationId="{0E82B87C-9667-4BF2-B4DE-81669CF32062}"/>
          </ac:graphicFrameMkLst>
        </pc:graphicFrameChg>
      </pc:sldChg>
      <pc:sldChg chg="del">
        <pc:chgData name="JiSeong Kim" userId="b70a9ee2859d4895" providerId="LiveId" clId="{7060A90F-6CE6-453B-BC35-CDD3620883F1}" dt="2018-11-14T08:44:24.324" v="85" actId="2696"/>
        <pc:sldMkLst>
          <pc:docMk/>
          <pc:sldMk cId="3602081344" sldId="315"/>
        </pc:sldMkLst>
      </pc:sldChg>
      <pc:sldChg chg="addSp delSp">
        <pc:chgData name="JiSeong Kim" userId="b70a9ee2859d4895" providerId="LiveId" clId="{7060A90F-6CE6-453B-BC35-CDD3620883F1}" dt="2018-11-14T08:47:21.833" v="233"/>
        <pc:sldMkLst>
          <pc:docMk/>
          <pc:sldMk cId="2182878245" sldId="316"/>
        </pc:sldMkLst>
        <pc:graphicFrameChg chg="del">
          <ac:chgData name="JiSeong Kim" userId="b70a9ee2859d4895" providerId="LiveId" clId="{7060A90F-6CE6-453B-BC35-CDD3620883F1}" dt="2018-11-14T08:47:21.538" v="232" actId="478"/>
          <ac:graphicFrameMkLst>
            <pc:docMk/>
            <pc:sldMk cId="2182878245" sldId="316"/>
            <ac:graphicFrameMk id="8" creationId="{A9E102F6-459D-4AA2-B06A-58A731D80DE2}"/>
          </ac:graphicFrameMkLst>
        </pc:graphicFrameChg>
        <pc:graphicFrameChg chg="add">
          <ac:chgData name="JiSeong Kim" userId="b70a9ee2859d4895" providerId="LiveId" clId="{7060A90F-6CE6-453B-BC35-CDD3620883F1}" dt="2018-11-14T08:47:21.833" v="233"/>
          <ac:graphicFrameMkLst>
            <pc:docMk/>
            <pc:sldMk cId="2182878245" sldId="316"/>
            <ac:graphicFrameMk id="33" creationId="{B056F852-6D81-4D54-A02F-91890F52B4D7}"/>
          </ac:graphicFrameMkLst>
        </pc:graphicFrameChg>
      </pc:sldChg>
      <pc:sldChg chg="addSp delSp modSp add">
        <pc:chgData name="JiSeong Kim" userId="b70a9ee2859d4895" providerId="LiveId" clId="{7060A90F-6CE6-453B-BC35-CDD3620883F1}" dt="2018-11-14T08:47:25.229" v="235"/>
        <pc:sldMkLst>
          <pc:docMk/>
          <pc:sldMk cId="559617880" sldId="317"/>
        </pc:sldMkLst>
        <pc:spChg chg="mod">
          <ac:chgData name="JiSeong Kim" userId="b70a9ee2859d4895" providerId="LiveId" clId="{7060A90F-6CE6-453B-BC35-CDD3620883F1}" dt="2018-11-14T03:22:20.296" v="62" actId="20577"/>
          <ac:spMkLst>
            <pc:docMk/>
            <pc:sldMk cId="559617880" sldId="317"/>
            <ac:spMk id="24" creationId="{613F83E1-C201-471A-8084-308E64141E13}"/>
          </ac:spMkLst>
        </pc:spChg>
        <pc:spChg chg="mod">
          <ac:chgData name="JiSeong Kim" userId="b70a9ee2859d4895" providerId="LiveId" clId="{7060A90F-6CE6-453B-BC35-CDD3620883F1}" dt="2018-11-14T03:22:34.958" v="73" actId="20577"/>
          <ac:spMkLst>
            <pc:docMk/>
            <pc:sldMk cId="559617880" sldId="317"/>
            <ac:spMk id="25" creationId="{BEE9F1D7-53BF-4BE5-B0A8-82C37264BA80}"/>
          </ac:spMkLst>
        </pc:spChg>
        <pc:spChg chg="add mod">
          <ac:chgData name="JiSeong Kim" userId="b70a9ee2859d4895" providerId="LiveId" clId="{7060A90F-6CE6-453B-BC35-CDD3620883F1}" dt="2018-11-14T03:22:47.923" v="78" actId="1038"/>
          <ac:spMkLst>
            <pc:docMk/>
            <pc:sldMk cId="559617880" sldId="317"/>
            <ac:spMk id="26" creationId="{49AB38B1-8861-4A5E-B805-A4343DDF8538}"/>
          </ac:spMkLst>
        </pc:spChg>
        <pc:graphicFrameChg chg="del">
          <ac:chgData name="JiSeong Kim" userId="b70a9ee2859d4895" providerId="LiveId" clId="{7060A90F-6CE6-453B-BC35-CDD3620883F1}" dt="2018-11-14T08:47:25.018" v="234" actId="478"/>
          <ac:graphicFrameMkLst>
            <pc:docMk/>
            <pc:sldMk cId="559617880" sldId="317"/>
            <ac:graphicFrameMk id="8" creationId="{A9E102F6-459D-4AA2-B06A-58A731D80DE2}"/>
          </ac:graphicFrameMkLst>
        </pc:graphicFrameChg>
        <pc:graphicFrameChg chg="add">
          <ac:chgData name="JiSeong Kim" userId="b70a9ee2859d4895" providerId="LiveId" clId="{7060A90F-6CE6-453B-BC35-CDD3620883F1}" dt="2018-11-14T08:47:25.229" v="235"/>
          <ac:graphicFrameMkLst>
            <pc:docMk/>
            <pc:sldMk cId="559617880" sldId="317"/>
            <ac:graphicFrameMk id="27" creationId="{783FBBFD-74F5-48A7-92F3-B651CC1F12E0}"/>
          </ac:graphicFrameMkLst>
        </pc:graphicFrameChg>
        <pc:cxnChg chg="del mod">
          <ac:chgData name="JiSeong Kim" userId="b70a9ee2859d4895" providerId="LiveId" clId="{7060A90F-6CE6-453B-BC35-CDD3620883F1}" dt="2018-11-14T03:23:01.880" v="79" actId="478"/>
          <ac:cxnSpMkLst>
            <pc:docMk/>
            <pc:sldMk cId="559617880" sldId="317"/>
            <ac:cxnSpMk id="13" creationId="{638654C9-46E2-404D-8FE9-CDED3401EC10}"/>
          </ac:cxnSpMkLst>
        </pc:cxnChg>
      </pc:sldChg>
      <pc:sldChg chg="addSp delSp modSp add">
        <pc:chgData name="JiSeong Kim" userId="b70a9ee2859d4895" providerId="LiveId" clId="{7060A90F-6CE6-453B-BC35-CDD3620883F1}" dt="2018-11-14T08:47:28.979" v="237"/>
        <pc:sldMkLst>
          <pc:docMk/>
          <pc:sldMk cId="3300991405" sldId="318"/>
        </pc:sldMkLst>
        <pc:spChg chg="add mod">
          <ac:chgData name="JiSeong Kim" userId="b70a9ee2859d4895" providerId="LiveId" clId="{7060A90F-6CE6-453B-BC35-CDD3620883F1}" dt="2018-11-14T03:23:46.423" v="83" actId="1076"/>
          <ac:spMkLst>
            <pc:docMk/>
            <pc:sldMk cId="3300991405" sldId="318"/>
            <ac:spMk id="27" creationId="{2E5327E4-E461-4C65-BD16-1732674098ED}"/>
          </ac:spMkLst>
        </pc:spChg>
        <pc:graphicFrameChg chg="del">
          <ac:chgData name="JiSeong Kim" userId="b70a9ee2859d4895" providerId="LiveId" clId="{7060A90F-6CE6-453B-BC35-CDD3620883F1}" dt="2018-11-14T08:47:28.731" v="236" actId="478"/>
          <ac:graphicFrameMkLst>
            <pc:docMk/>
            <pc:sldMk cId="3300991405" sldId="318"/>
            <ac:graphicFrameMk id="8" creationId="{A9E102F6-459D-4AA2-B06A-58A731D80DE2}"/>
          </ac:graphicFrameMkLst>
        </pc:graphicFrameChg>
        <pc:graphicFrameChg chg="add">
          <ac:chgData name="JiSeong Kim" userId="b70a9ee2859d4895" providerId="LiveId" clId="{7060A90F-6CE6-453B-BC35-CDD3620883F1}" dt="2018-11-14T08:47:28.979" v="237"/>
          <ac:graphicFrameMkLst>
            <pc:docMk/>
            <pc:sldMk cId="3300991405" sldId="318"/>
            <ac:graphicFrameMk id="33" creationId="{2D245D2C-C1F2-4A62-BA38-B92D0A1D0DDE}"/>
          </ac:graphicFrameMkLst>
        </pc:graphicFrameChg>
        <pc:cxnChg chg="del mod">
          <ac:chgData name="JiSeong Kim" userId="b70a9ee2859d4895" providerId="LiveId" clId="{7060A90F-6CE6-453B-BC35-CDD3620883F1}" dt="2018-11-14T03:23:39.535" v="81" actId="478"/>
          <ac:cxnSpMkLst>
            <pc:docMk/>
            <pc:sldMk cId="3300991405" sldId="318"/>
            <ac:cxnSpMk id="32" creationId="{B6E44E29-6C72-49BE-A8D5-1F1EC33CC529}"/>
          </ac:cxnSpMkLst>
        </pc:cxnChg>
      </pc:sldChg>
    </pc:docChg>
  </pc:docChgLst>
  <pc:docChgLst>
    <pc:chgData name="JiSeong Kim" userId="b70a9ee2859d4895" providerId="LiveId" clId="{EFEF0EE2-415F-4A96-8413-E47253013D7E}"/>
    <pc:docChg chg="undo modSld">
      <pc:chgData name="JiSeong Kim" userId="b70a9ee2859d4895" providerId="LiveId" clId="{EFEF0EE2-415F-4A96-8413-E47253013D7E}" dt="2018-11-14T06:15:36.722" v="143" actId="1076"/>
      <pc:docMkLst>
        <pc:docMk/>
      </pc:docMkLst>
      <pc:sldChg chg="addSp modSp">
        <pc:chgData name="JiSeong Kim" userId="b70a9ee2859d4895" providerId="LiveId" clId="{EFEF0EE2-415F-4A96-8413-E47253013D7E}" dt="2018-11-14T06:15:36.722" v="143" actId="1076"/>
        <pc:sldMkLst>
          <pc:docMk/>
          <pc:sldMk cId="2884209842" sldId="276"/>
        </pc:sldMkLst>
        <pc:spChg chg="add mod">
          <ac:chgData name="JiSeong Kim" userId="b70a9ee2859d4895" providerId="LiveId" clId="{EFEF0EE2-415F-4A96-8413-E47253013D7E}" dt="2018-11-14T06:15:36.722" v="143" actId="1076"/>
          <ac:spMkLst>
            <pc:docMk/>
            <pc:sldMk cId="2884209842" sldId="276"/>
            <ac:spMk id="12" creationId="{8FD21DBE-499F-4473-BA8E-1B697D79BE4E}"/>
          </ac:spMkLst>
        </pc:spChg>
        <pc:spChg chg="mod">
          <ac:chgData name="JiSeong Kim" userId="b70a9ee2859d4895" providerId="LiveId" clId="{EFEF0EE2-415F-4A96-8413-E47253013D7E}" dt="2018-11-14T06:15:32.297" v="133" actId="1076"/>
          <ac:spMkLst>
            <pc:docMk/>
            <pc:sldMk cId="2884209842" sldId="276"/>
            <ac:spMk id="17" creationId="{E0B4018D-93A0-4F96-86C8-FAB01CEFF8E2}"/>
          </ac:spMkLst>
        </pc:spChg>
      </pc:sldChg>
      <pc:sldChg chg="modSp">
        <pc:chgData name="JiSeong Kim" userId="b70a9ee2859d4895" providerId="LiveId" clId="{EFEF0EE2-415F-4A96-8413-E47253013D7E}" dt="2018-11-14T05:51:46.535" v="11" actId="20577"/>
        <pc:sldMkLst>
          <pc:docMk/>
          <pc:sldMk cId="952846856" sldId="305"/>
        </pc:sldMkLst>
        <pc:spChg chg="mod">
          <ac:chgData name="JiSeong Kim" userId="b70a9ee2859d4895" providerId="LiveId" clId="{EFEF0EE2-415F-4A96-8413-E47253013D7E}" dt="2018-11-14T05:51:46.535" v="11" actId="20577"/>
          <ac:spMkLst>
            <pc:docMk/>
            <pc:sldMk cId="952846856" sldId="305"/>
            <ac:spMk id="25" creationId="{8C75AD12-BCE1-4CA0-ABAD-09EF16991ABD}"/>
          </ac:spMkLst>
        </pc:spChg>
      </pc:sldChg>
      <pc:sldChg chg="modSp">
        <pc:chgData name="JiSeong Kim" userId="b70a9ee2859d4895" providerId="LiveId" clId="{EFEF0EE2-415F-4A96-8413-E47253013D7E}" dt="2018-11-14T05:54:03.240" v="38" actId="5793"/>
        <pc:sldMkLst>
          <pc:docMk/>
          <pc:sldMk cId="3040603534" sldId="314"/>
        </pc:sldMkLst>
        <pc:spChg chg="mod">
          <ac:chgData name="JiSeong Kim" userId="b70a9ee2859d4895" providerId="LiveId" clId="{EFEF0EE2-415F-4A96-8413-E47253013D7E}" dt="2018-11-14T05:54:03.240" v="38" actId="5793"/>
          <ac:spMkLst>
            <pc:docMk/>
            <pc:sldMk cId="3040603534" sldId="314"/>
            <ac:spMk id="24" creationId="{613F83E1-C201-471A-8084-308E64141E13}"/>
          </ac:spMkLst>
        </pc:spChg>
      </pc:sldChg>
      <pc:sldChg chg="addSp modSp">
        <pc:chgData name="JiSeong Kim" userId="b70a9ee2859d4895" providerId="LiveId" clId="{EFEF0EE2-415F-4A96-8413-E47253013D7E}" dt="2018-11-14T05:54:13.150" v="40" actId="1076"/>
        <pc:sldMkLst>
          <pc:docMk/>
          <pc:sldMk cId="2182878245" sldId="316"/>
        </pc:sldMkLst>
        <pc:spChg chg="add mod">
          <ac:chgData name="JiSeong Kim" userId="b70a9ee2859d4895" providerId="LiveId" clId="{EFEF0EE2-415F-4A96-8413-E47253013D7E}" dt="2018-11-14T05:54:13.150" v="40" actId="1076"/>
          <ac:spMkLst>
            <pc:docMk/>
            <pc:sldMk cId="2182878245" sldId="316"/>
            <ac:spMk id="27" creationId="{7E9BAA3E-7AEB-46DE-9007-3765C7428B5E}"/>
          </ac:spMkLst>
        </pc:spChg>
      </pc:sldChg>
      <pc:sldChg chg="modSp">
        <pc:chgData name="JiSeong Kim" userId="b70a9ee2859d4895" providerId="LiveId" clId="{EFEF0EE2-415F-4A96-8413-E47253013D7E}" dt="2018-11-14T05:53:57.097" v="36" actId="5793"/>
        <pc:sldMkLst>
          <pc:docMk/>
          <pc:sldMk cId="559617880" sldId="317"/>
        </pc:sldMkLst>
        <pc:spChg chg="mod">
          <ac:chgData name="JiSeong Kim" userId="b70a9ee2859d4895" providerId="LiveId" clId="{EFEF0EE2-415F-4A96-8413-E47253013D7E}" dt="2018-11-14T05:53:57.097" v="36" actId="5793"/>
          <ac:spMkLst>
            <pc:docMk/>
            <pc:sldMk cId="559617880" sldId="317"/>
            <ac:spMk id="24" creationId="{613F83E1-C201-471A-8084-308E64141E13}"/>
          </ac:spMkLst>
        </pc:spChg>
        <pc:spChg chg="mod">
          <ac:chgData name="JiSeong Kim" userId="b70a9ee2859d4895" providerId="LiveId" clId="{EFEF0EE2-415F-4A96-8413-E47253013D7E}" dt="2018-11-14T05:53:07.565" v="13" actId="20577"/>
          <ac:spMkLst>
            <pc:docMk/>
            <pc:sldMk cId="559617880" sldId="317"/>
            <ac:spMk id="25" creationId="{BEE9F1D7-53BF-4BE5-B0A8-82C37264BA80}"/>
          </ac:spMkLst>
        </pc:spChg>
      </pc:sldChg>
      <pc:sldChg chg="addSp modSp">
        <pc:chgData name="JiSeong Kim" userId="b70a9ee2859d4895" providerId="LiveId" clId="{EFEF0EE2-415F-4A96-8413-E47253013D7E}" dt="2018-11-14T05:53:50.675" v="35" actId="5793"/>
        <pc:sldMkLst>
          <pc:docMk/>
          <pc:sldMk cId="3300991405" sldId="318"/>
        </pc:sldMkLst>
        <pc:spChg chg="mod">
          <ac:chgData name="JiSeong Kim" userId="b70a9ee2859d4895" providerId="LiveId" clId="{EFEF0EE2-415F-4A96-8413-E47253013D7E}" dt="2018-11-14T05:53:20.459" v="26" actId="20577"/>
          <ac:spMkLst>
            <pc:docMk/>
            <pc:sldMk cId="3300991405" sldId="318"/>
            <ac:spMk id="25" creationId="{BEE9F1D7-53BF-4BE5-B0A8-82C37264BA80}"/>
          </ac:spMkLst>
        </pc:spChg>
        <pc:spChg chg="add mod">
          <ac:chgData name="JiSeong Kim" userId="b70a9ee2859d4895" providerId="LiveId" clId="{EFEF0EE2-415F-4A96-8413-E47253013D7E}" dt="2018-11-14T05:53:50.675" v="35" actId="5793"/>
          <ac:spMkLst>
            <pc:docMk/>
            <pc:sldMk cId="3300991405" sldId="318"/>
            <ac:spMk id="32" creationId="{6CDA7FA0-F704-4326-B7E0-E77566B49CE6}"/>
          </ac:spMkLst>
        </pc:spChg>
      </pc:sldChg>
    </pc:docChg>
  </pc:docChgLst>
  <pc:docChgLst>
    <pc:chgData name="JiSeong Kim" userId="b70a9ee2859d4895" providerId="LiveId" clId="{5991871B-9E32-47A8-84B9-E5157B1389E6}"/>
    <pc:docChg chg="undo custSel addSld delSld modSld sldOrd">
      <pc:chgData name="JiSeong Kim" userId="b70a9ee2859d4895" providerId="LiveId" clId="{5991871B-9E32-47A8-84B9-E5157B1389E6}" dt="2018-11-13T17:39:36.924" v="3667" actId="14100"/>
      <pc:docMkLst>
        <pc:docMk/>
      </pc:docMkLst>
      <pc:sldChg chg="del">
        <pc:chgData name="JiSeong Kim" userId="b70a9ee2859d4895" providerId="LiveId" clId="{5991871B-9E32-47A8-84B9-E5157B1389E6}" dt="2018-11-13T12:32:35.176" v="1" actId="2696"/>
        <pc:sldMkLst>
          <pc:docMk/>
          <pc:sldMk cId="1985852269" sldId="256"/>
        </pc:sldMkLst>
      </pc:sldChg>
      <pc:sldChg chg="del">
        <pc:chgData name="JiSeong Kim" userId="b70a9ee2859d4895" providerId="LiveId" clId="{5991871B-9E32-47A8-84B9-E5157B1389E6}" dt="2018-11-13T13:26:34.053" v="584" actId="2696"/>
        <pc:sldMkLst>
          <pc:docMk/>
          <pc:sldMk cId="3740605558" sldId="260"/>
        </pc:sldMkLst>
      </pc:sldChg>
      <pc:sldChg chg="del">
        <pc:chgData name="JiSeong Kim" userId="b70a9ee2859d4895" providerId="LiveId" clId="{5991871B-9E32-47A8-84B9-E5157B1389E6}" dt="2018-11-13T13:26:34.061" v="587" actId="2696"/>
        <pc:sldMkLst>
          <pc:docMk/>
          <pc:sldMk cId="2338821784" sldId="270"/>
        </pc:sldMkLst>
      </pc:sldChg>
      <pc:sldChg chg="del">
        <pc:chgData name="JiSeong Kim" userId="b70a9ee2859d4895" providerId="LiveId" clId="{5991871B-9E32-47A8-84B9-E5157B1389E6}" dt="2018-11-13T13:26:34.085" v="597" actId="2696"/>
        <pc:sldMkLst>
          <pc:docMk/>
          <pc:sldMk cId="3421839525" sldId="271"/>
        </pc:sldMkLst>
      </pc:sldChg>
      <pc:sldChg chg="del">
        <pc:chgData name="JiSeong Kim" userId="b70a9ee2859d4895" providerId="LiveId" clId="{5991871B-9E32-47A8-84B9-E5157B1389E6}" dt="2018-11-13T13:26:34.086" v="598" actId="2696"/>
        <pc:sldMkLst>
          <pc:docMk/>
          <pc:sldMk cId="1868597133" sldId="273"/>
        </pc:sldMkLst>
      </pc:sldChg>
      <pc:sldChg chg="addSp delSp modSp modNotesTx">
        <pc:chgData name="JiSeong Kim" userId="b70a9ee2859d4895" providerId="LiveId" clId="{5991871B-9E32-47A8-84B9-E5157B1389E6}" dt="2018-11-13T16:40:29.609" v="2661" actId="14100"/>
        <pc:sldMkLst>
          <pc:docMk/>
          <pc:sldMk cId="2884209842" sldId="276"/>
        </pc:sldMkLst>
        <pc:spChg chg="add del">
          <ac:chgData name="JiSeong Kim" userId="b70a9ee2859d4895" providerId="LiveId" clId="{5991871B-9E32-47A8-84B9-E5157B1389E6}" dt="2018-11-13T15:17:46.317" v="1555" actId="478"/>
          <ac:spMkLst>
            <pc:docMk/>
            <pc:sldMk cId="2884209842" sldId="276"/>
            <ac:spMk id="15" creationId="{305D6D28-FB26-4AD7-8A02-16184BA0AEFD}"/>
          </ac:spMkLst>
        </pc:spChg>
        <pc:spChg chg="add del mod">
          <ac:chgData name="JiSeong Kim" userId="b70a9ee2859d4895" providerId="LiveId" clId="{5991871B-9E32-47A8-84B9-E5157B1389E6}" dt="2018-11-13T15:36:57.152" v="1972" actId="478"/>
          <ac:spMkLst>
            <pc:docMk/>
            <pc:sldMk cId="2884209842" sldId="276"/>
            <ac:spMk id="16" creationId="{534E7E06-24EA-4AAE-8C0B-32AB599E9B48}"/>
          </ac:spMkLst>
        </pc:spChg>
        <pc:spChg chg="add mod">
          <ac:chgData name="JiSeong Kim" userId="b70a9ee2859d4895" providerId="LiveId" clId="{5991871B-9E32-47A8-84B9-E5157B1389E6}" dt="2018-11-13T16:39:10.065" v="2543" actId="1076"/>
          <ac:spMkLst>
            <pc:docMk/>
            <pc:sldMk cId="2884209842" sldId="276"/>
            <ac:spMk id="17" creationId="{E0B4018D-93A0-4F96-86C8-FAB01CEFF8E2}"/>
          </ac:spMkLst>
        </pc:spChg>
        <pc:spChg chg="add del mod">
          <ac:chgData name="JiSeong Kim" userId="b70a9ee2859d4895" providerId="LiveId" clId="{5991871B-9E32-47A8-84B9-E5157B1389E6}" dt="2018-11-13T15:36:57.152" v="1972" actId="478"/>
          <ac:spMkLst>
            <pc:docMk/>
            <pc:sldMk cId="2884209842" sldId="276"/>
            <ac:spMk id="19" creationId="{1645AB56-817E-4C51-8BD8-020D5911FCC3}"/>
          </ac:spMkLst>
        </pc:spChg>
        <pc:spChg chg="add mod">
          <ac:chgData name="JiSeong Kim" userId="b70a9ee2859d4895" providerId="LiveId" clId="{5991871B-9E32-47A8-84B9-E5157B1389E6}" dt="2018-11-13T16:40:29.609" v="2661" actId="14100"/>
          <ac:spMkLst>
            <pc:docMk/>
            <pc:sldMk cId="2884209842" sldId="276"/>
            <ac:spMk id="20" creationId="{6A328F72-462D-42FF-9727-D8133FD53D44}"/>
          </ac:spMkLst>
        </pc:spChg>
        <pc:picChg chg="add del mod">
          <ac:chgData name="JiSeong Kim" userId="b70a9ee2859d4895" providerId="LiveId" clId="{5991871B-9E32-47A8-84B9-E5157B1389E6}" dt="2018-11-13T15:36:57.152" v="1972" actId="478"/>
          <ac:picMkLst>
            <pc:docMk/>
            <pc:sldMk cId="2884209842" sldId="276"/>
            <ac:picMk id="4" creationId="{9E4A649C-D8B8-4A32-A010-B70D4498598B}"/>
          </ac:picMkLst>
        </pc:picChg>
        <pc:picChg chg="add mod">
          <ac:chgData name="JiSeong Kim" userId="b70a9ee2859d4895" providerId="LiveId" clId="{5991871B-9E32-47A8-84B9-E5157B1389E6}" dt="2018-11-13T16:39:11.385" v="2544" actId="1076"/>
          <ac:picMkLst>
            <pc:docMk/>
            <pc:sldMk cId="2884209842" sldId="276"/>
            <ac:picMk id="5" creationId="{FE8A6ADA-5A5C-4B56-857A-E43572E19F87}"/>
          </ac:picMkLst>
        </pc:picChg>
        <pc:picChg chg="add del mod">
          <ac:chgData name="JiSeong Kim" userId="b70a9ee2859d4895" providerId="LiveId" clId="{5991871B-9E32-47A8-84B9-E5157B1389E6}" dt="2018-11-13T15:17:41.208" v="1551" actId="478"/>
          <ac:picMkLst>
            <pc:docMk/>
            <pc:sldMk cId="2884209842" sldId="276"/>
            <ac:picMk id="6" creationId="{3403C80B-EB5E-4ECB-B45E-ACADE99C59BD}"/>
          </ac:picMkLst>
        </pc:picChg>
        <pc:picChg chg="add del mod">
          <ac:chgData name="JiSeong Kim" userId="b70a9ee2859d4895" providerId="LiveId" clId="{5991871B-9E32-47A8-84B9-E5157B1389E6}" dt="2018-11-13T15:18:15.774" v="1561" actId="478"/>
          <ac:picMkLst>
            <pc:docMk/>
            <pc:sldMk cId="2884209842" sldId="276"/>
            <ac:picMk id="7" creationId="{82477075-3C55-49DE-A7BB-997AB6D57B49}"/>
          </ac:picMkLst>
        </pc:picChg>
        <pc:picChg chg="add del">
          <ac:chgData name="JiSeong Kim" userId="b70a9ee2859d4895" providerId="LiveId" clId="{5991871B-9E32-47A8-84B9-E5157B1389E6}" dt="2018-11-13T13:05:37.782" v="566" actId="478"/>
          <ac:picMkLst>
            <pc:docMk/>
            <pc:sldMk cId="2884209842" sldId="276"/>
            <ac:picMk id="25" creationId="{8412E57D-E999-40E7-9082-8BD8B34B578B}"/>
          </ac:picMkLst>
        </pc:picChg>
        <pc:picChg chg="add del mod">
          <ac:chgData name="JiSeong Kim" userId="b70a9ee2859d4895" providerId="LiveId" clId="{5991871B-9E32-47A8-84B9-E5157B1389E6}" dt="2018-11-13T13:05:36.342" v="565" actId="478"/>
          <ac:picMkLst>
            <pc:docMk/>
            <pc:sldMk cId="2884209842" sldId="276"/>
            <ac:picMk id="1026" creationId="{9086731B-7684-4C82-8B04-79F65B486335}"/>
          </ac:picMkLst>
        </pc:picChg>
      </pc:sldChg>
      <pc:sldChg chg="del">
        <pc:chgData name="JiSeong Kim" userId="b70a9ee2859d4895" providerId="LiveId" clId="{5991871B-9E32-47A8-84B9-E5157B1389E6}" dt="2018-11-13T13:26:34.067" v="589" actId="2696"/>
        <pc:sldMkLst>
          <pc:docMk/>
          <pc:sldMk cId="1252955952" sldId="280"/>
        </pc:sldMkLst>
      </pc:sldChg>
      <pc:sldChg chg="addSp delSp modSp modNotesTx">
        <pc:chgData name="JiSeong Kim" userId="b70a9ee2859d4895" providerId="LiveId" clId="{5991871B-9E32-47A8-84B9-E5157B1389E6}" dt="2018-11-13T14:31:12.580" v="1042" actId="1076"/>
        <pc:sldMkLst>
          <pc:docMk/>
          <pc:sldMk cId="4143391990" sldId="281"/>
        </pc:sldMkLst>
        <pc:spChg chg="add del mod">
          <ac:chgData name="JiSeong Kim" userId="b70a9ee2859d4895" providerId="LiveId" clId="{5991871B-9E32-47A8-84B9-E5157B1389E6}" dt="2018-11-13T12:39:56.551" v="170" actId="1076"/>
          <ac:spMkLst>
            <pc:docMk/>
            <pc:sldMk cId="4143391990" sldId="281"/>
            <ac:spMk id="16" creationId="{F9A99EA3-11BD-44B9-922E-FA56FFAF8E8A}"/>
          </ac:spMkLst>
        </pc:spChg>
        <pc:spChg chg="add del mod">
          <ac:chgData name="JiSeong Kim" userId="b70a9ee2859d4895" providerId="LiveId" clId="{5991871B-9E32-47A8-84B9-E5157B1389E6}" dt="2018-11-13T14:31:06.628" v="1039" actId="478"/>
          <ac:spMkLst>
            <pc:docMk/>
            <pc:sldMk cId="4143391990" sldId="281"/>
            <ac:spMk id="17" creationId="{FAF05598-EC0C-4AEB-B982-D5CCEBF45216}"/>
          </ac:spMkLst>
        </pc:spChg>
        <pc:spChg chg="del">
          <ac:chgData name="JiSeong Kim" userId="b70a9ee2859d4895" providerId="LiveId" clId="{5991871B-9E32-47A8-84B9-E5157B1389E6}" dt="2018-11-13T12:34:54.642" v="21" actId="478"/>
          <ac:spMkLst>
            <pc:docMk/>
            <pc:sldMk cId="4143391990" sldId="281"/>
            <ac:spMk id="28" creationId="{F5694F76-8055-4D40-927A-BC1F53B683D5}"/>
          </ac:spMkLst>
        </pc:spChg>
        <pc:spChg chg="del">
          <ac:chgData name="JiSeong Kim" userId="b70a9ee2859d4895" providerId="LiveId" clId="{5991871B-9E32-47A8-84B9-E5157B1389E6}" dt="2018-11-13T12:34:54.642" v="21" actId="478"/>
          <ac:spMkLst>
            <pc:docMk/>
            <pc:sldMk cId="4143391990" sldId="281"/>
            <ac:spMk id="30" creationId="{04B476D1-E4D7-430C-B71F-ED9B862892D8}"/>
          </ac:spMkLst>
        </pc:spChg>
        <pc:spChg chg="del">
          <ac:chgData name="JiSeong Kim" userId="b70a9ee2859d4895" providerId="LiveId" clId="{5991871B-9E32-47A8-84B9-E5157B1389E6}" dt="2018-11-13T12:34:54.642" v="21" actId="478"/>
          <ac:spMkLst>
            <pc:docMk/>
            <pc:sldMk cId="4143391990" sldId="281"/>
            <ac:spMk id="31" creationId="{05E9E64C-BCE3-4B2B-9932-78D174557738}"/>
          </ac:spMkLst>
        </pc:spChg>
        <pc:spChg chg="del">
          <ac:chgData name="JiSeong Kim" userId="b70a9ee2859d4895" providerId="LiveId" clId="{5991871B-9E32-47A8-84B9-E5157B1389E6}" dt="2018-11-13T12:34:54.642" v="21" actId="478"/>
          <ac:spMkLst>
            <pc:docMk/>
            <pc:sldMk cId="4143391990" sldId="281"/>
            <ac:spMk id="34" creationId="{F8141FD3-1BA8-466E-90EE-C5D344D2D7F4}"/>
          </ac:spMkLst>
        </pc:spChg>
        <pc:picChg chg="add mod">
          <ac:chgData name="JiSeong Kim" userId="b70a9ee2859d4895" providerId="LiveId" clId="{5991871B-9E32-47A8-84B9-E5157B1389E6}" dt="2018-11-13T14:31:12.580" v="1042" actId="1076"/>
          <ac:picMkLst>
            <pc:docMk/>
            <pc:sldMk cId="4143391990" sldId="281"/>
            <ac:picMk id="4" creationId="{F6332028-13DF-4411-BF1E-D56ABDC87685}"/>
          </ac:picMkLst>
        </pc:picChg>
        <pc:picChg chg="del">
          <ac:chgData name="JiSeong Kim" userId="b70a9ee2859d4895" providerId="LiveId" clId="{5991871B-9E32-47A8-84B9-E5157B1389E6}" dt="2018-11-13T12:34:54.642" v="21" actId="478"/>
          <ac:picMkLst>
            <pc:docMk/>
            <pc:sldMk cId="4143391990" sldId="281"/>
            <ac:picMk id="32" creationId="{1A132106-D481-49CE-B5E7-24F04B0C5408}"/>
          </ac:picMkLst>
        </pc:picChg>
        <pc:cxnChg chg="del">
          <ac:chgData name="JiSeong Kim" userId="b70a9ee2859d4895" providerId="LiveId" clId="{5991871B-9E32-47A8-84B9-E5157B1389E6}" dt="2018-11-13T12:34:54.642" v="21" actId="478"/>
          <ac:cxnSpMkLst>
            <pc:docMk/>
            <pc:sldMk cId="4143391990" sldId="281"/>
            <ac:cxnSpMk id="8" creationId="{72080289-6F54-4119-97A4-9F6462BA7F18}"/>
          </ac:cxnSpMkLst>
        </pc:cxnChg>
        <pc:cxnChg chg="del">
          <ac:chgData name="JiSeong Kim" userId="b70a9ee2859d4895" providerId="LiveId" clId="{5991871B-9E32-47A8-84B9-E5157B1389E6}" dt="2018-11-13T12:34:54.642" v="21" actId="478"/>
          <ac:cxnSpMkLst>
            <pc:docMk/>
            <pc:sldMk cId="4143391990" sldId="281"/>
            <ac:cxnSpMk id="29" creationId="{02110C6A-0BB1-40DD-94AA-0E071E41DBA6}"/>
          </ac:cxnSpMkLst>
        </pc:cxnChg>
      </pc:sldChg>
      <pc:sldChg chg="addSp delSp modSp ord">
        <pc:chgData name="JiSeong Kim" userId="b70a9ee2859d4895" providerId="LiveId" clId="{5991871B-9E32-47A8-84B9-E5157B1389E6}" dt="2018-11-13T16:53:03.387" v="2726" actId="14100"/>
        <pc:sldMkLst>
          <pc:docMk/>
          <pc:sldMk cId="3868781141" sldId="285"/>
        </pc:sldMkLst>
        <pc:picChg chg="del">
          <ac:chgData name="JiSeong Kim" userId="b70a9ee2859d4895" providerId="LiveId" clId="{5991871B-9E32-47A8-84B9-E5157B1389E6}" dt="2018-11-13T16:28:42.135" v="2331" actId="478"/>
          <ac:picMkLst>
            <pc:docMk/>
            <pc:sldMk cId="3868781141" sldId="285"/>
            <ac:picMk id="6" creationId="{91354740-7A92-4B2A-9F39-282E313711EF}"/>
          </ac:picMkLst>
        </pc:picChg>
        <pc:picChg chg="del">
          <ac:chgData name="JiSeong Kim" userId="b70a9ee2859d4895" providerId="LiveId" clId="{5991871B-9E32-47A8-84B9-E5157B1389E6}" dt="2018-11-13T16:28:41.102" v="2330" actId="478"/>
          <ac:picMkLst>
            <pc:docMk/>
            <pc:sldMk cId="3868781141" sldId="285"/>
            <ac:picMk id="14" creationId="{5526EF53-B990-4516-9A75-C890A8D9F237}"/>
          </ac:picMkLst>
        </pc:picChg>
        <pc:picChg chg="del">
          <ac:chgData name="JiSeong Kim" userId="b70a9ee2859d4895" providerId="LiveId" clId="{5991871B-9E32-47A8-84B9-E5157B1389E6}" dt="2018-11-13T16:28:40.770" v="2329" actId="478"/>
          <ac:picMkLst>
            <pc:docMk/>
            <pc:sldMk cId="3868781141" sldId="285"/>
            <ac:picMk id="30" creationId="{21CCE798-E493-44BF-9692-FB2421C8291A}"/>
          </ac:picMkLst>
        </pc:picChg>
        <pc:picChg chg="add mod">
          <ac:chgData name="JiSeong Kim" userId="b70a9ee2859d4895" providerId="LiveId" clId="{5991871B-9E32-47A8-84B9-E5157B1389E6}" dt="2018-11-13T16:29:13.633" v="2339" actId="1076"/>
          <ac:picMkLst>
            <pc:docMk/>
            <pc:sldMk cId="3868781141" sldId="285"/>
            <ac:picMk id="40" creationId="{9DEB2A9D-BCDC-4C09-836F-D6F3323DA982}"/>
          </ac:picMkLst>
        </pc:picChg>
        <pc:picChg chg="add mod">
          <ac:chgData name="JiSeong Kim" userId="b70a9ee2859d4895" providerId="LiveId" clId="{5991871B-9E32-47A8-84B9-E5157B1389E6}" dt="2018-11-13T16:29:10.507" v="2338" actId="1076"/>
          <ac:picMkLst>
            <pc:docMk/>
            <pc:sldMk cId="3868781141" sldId="285"/>
            <ac:picMk id="41" creationId="{0959CA74-34CB-40B4-859A-741D96DC565F}"/>
          </ac:picMkLst>
        </pc:picChg>
        <pc:picChg chg="add mod">
          <ac:chgData name="JiSeong Kim" userId="b70a9ee2859d4895" providerId="LiveId" clId="{5991871B-9E32-47A8-84B9-E5157B1389E6}" dt="2018-11-13T16:29:06.901" v="2337" actId="1076"/>
          <ac:picMkLst>
            <pc:docMk/>
            <pc:sldMk cId="3868781141" sldId="285"/>
            <ac:picMk id="42" creationId="{8F42DD0B-9B3F-4C34-A615-D8555ECA5796}"/>
          </ac:picMkLst>
        </pc:picChg>
      </pc:sldChg>
      <pc:sldChg chg="del">
        <pc:chgData name="JiSeong Kim" userId="b70a9ee2859d4895" providerId="LiveId" clId="{5991871B-9E32-47A8-84B9-E5157B1389E6}" dt="2018-11-13T13:26:34.056" v="585" actId="2696"/>
        <pc:sldMkLst>
          <pc:docMk/>
          <pc:sldMk cId="1095328187" sldId="286"/>
        </pc:sldMkLst>
      </pc:sldChg>
      <pc:sldChg chg="add">
        <pc:chgData name="JiSeong Kim" userId="b70a9ee2859d4895" providerId="LiveId" clId="{5991871B-9E32-47A8-84B9-E5157B1389E6}" dt="2018-11-13T16:30:04.697" v="2340" actId="14100"/>
        <pc:sldMkLst>
          <pc:docMk/>
          <pc:sldMk cId="777563570" sldId="287"/>
        </pc:sldMkLst>
      </pc:sldChg>
      <pc:sldChg chg="addSp modSp">
        <pc:chgData name="JiSeong Kim" userId="b70a9ee2859d4895" providerId="LiveId" clId="{5991871B-9E32-47A8-84B9-E5157B1389E6}" dt="2018-11-13T15:38:22.763" v="1989" actId="1076"/>
        <pc:sldMkLst>
          <pc:docMk/>
          <pc:sldMk cId="51154412" sldId="288"/>
        </pc:sldMkLst>
        <pc:spChg chg="mod">
          <ac:chgData name="JiSeong Kim" userId="b70a9ee2859d4895" providerId="LiveId" clId="{5991871B-9E32-47A8-84B9-E5157B1389E6}" dt="2018-11-13T13:34:01.901" v="677" actId="1076"/>
          <ac:spMkLst>
            <pc:docMk/>
            <pc:sldMk cId="51154412" sldId="288"/>
            <ac:spMk id="18" creationId="{B575314A-C2A1-42D4-91D6-9FABAA069976}"/>
          </ac:spMkLst>
        </pc:spChg>
        <pc:spChg chg="mod">
          <ac:chgData name="JiSeong Kim" userId="b70a9ee2859d4895" providerId="LiveId" clId="{5991871B-9E32-47A8-84B9-E5157B1389E6}" dt="2018-11-13T13:33:46.158" v="634" actId="20577"/>
          <ac:spMkLst>
            <pc:docMk/>
            <pc:sldMk cId="51154412" sldId="288"/>
            <ac:spMk id="31" creationId="{D8AD6036-9203-45AD-BC5F-390737CF442B}"/>
          </ac:spMkLst>
        </pc:spChg>
        <pc:grpChg chg="mod">
          <ac:chgData name="JiSeong Kim" userId="b70a9ee2859d4895" providerId="LiveId" clId="{5991871B-9E32-47A8-84B9-E5157B1389E6}" dt="2018-11-13T15:38:15.705" v="1986" actId="1076"/>
          <ac:grpSpMkLst>
            <pc:docMk/>
            <pc:sldMk cId="51154412" sldId="288"/>
            <ac:grpSpMk id="30" creationId="{E896972E-DD75-4FFB-A6BA-B2FC0CFD4112}"/>
          </ac:grpSpMkLst>
        </pc:grpChg>
        <pc:picChg chg="add mod">
          <ac:chgData name="JiSeong Kim" userId="b70a9ee2859d4895" providerId="LiveId" clId="{5991871B-9E32-47A8-84B9-E5157B1389E6}" dt="2018-11-13T15:38:22.763" v="1989" actId="1076"/>
          <ac:picMkLst>
            <pc:docMk/>
            <pc:sldMk cId="51154412" sldId="288"/>
            <ac:picMk id="15" creationId="{778E8623-31B5-4538-89C7-79D143647E4A}"/>
          </ac:picMkLst>
        </pc:picChg>
        <pc:picChg chg="mod">
          <ac:chgData name="JiSeong Kim" userId="b70a9ee2859d4895" providerId="LiveId" clId="{5991871B-9E32-47A8-84B9-E5157B1389E6}" dt="2018-11-13T15:38:12.131" v="1985" actId="1076"/>
          <ac:picMkLst>
            <pc:docMk/>
            <pc:sldMk cId="51154412" sldId="288"/>
            <ac:picMk id="26" creationId="{18D37E78-4923-43F1-99A3-CF4FFCBB6FB8}"/>
          </ac:picMkLst>
        </pc:picChg>
      </pc:sldChg>
      <pc:sldChg chg="del">
        <pc:chgData name="JiSeong Kim" userId="b70a9ee2859d4895" providerId="LiveId" clId="{5991871B-9E32-47A8-84B9-E5157B1389E6}" dt="2018-11-13T13:26:34.082" v="595" actId="2696"/>
        <pc:sldMkLst>
          <pc:docMk/>
          <pc:sldMk cId="4085129484" sldId="289"/>
        </pc:sldMkLst>
      </pc:sldChg>
      <pc:sldChg chg="del">
        <pc:chgData name="JiSeong Kim" userId="b70a9ee2859d4895" providerId="LiveId" clId="{5991871B-9E32-47A8-84B9-E5157B1389E6}" dt="2018-11-13T13:26:38.096" v="599" actId="2696"/>
        <pc:sldMkLst>
          <pc:docMk/>
          <pc:sldMk cId="1825494515" sldId="290"/>
        </pc:sldMkLst>
      </pc:sldChg>
      <pc:sldChg chg="del">
        <pc:chgData name="JiSeong Kim" userId="b70a9ee2859d4895" providerId="LiveId" clId="{5991871B-9E32-47A8-84B9-E5157B1389E6}" dt="2018-11-13T13:26:34.059" v="586" actId="2696"/>
        <pc:sldMkLst>
          <pc:docMk/>
          <pc:sldMk cId="1515300519" sldId="291"/>
        </pc:sldMkLst>
      </pc:sldChg>
      <pc:sldChg chg="del">
        <pc:chgData name="JiSeong Kim" userId="b70a9ee2859d4895" providerId="LiveId" clId="{5991871B-9E32-47A8-84B9-E5157B1389E6}" dt="2018-11-13T13:26:34.072" v="591" actId="2696"/>
        <pc:sldMkLst>
          <pc:docMk/>
          <pc:sldMk cId="3244110466" sldId="292"/>
        </pc:sldMkLst>
      </pc:sldChg>
      <pc:sldChg chg="del">
        <pc:chgData name="JiSeong Kim" userId="b70a9ee2859d4895" providerId="LiveId" clId="{5991871B-9E32-47A8-84B9-E5157B1389E6}" dt="2018-11-13T13:26:34.051" v="583" actId="2696"/>
        <pc:sldMkLst>
          <pc:docMk/>
          <pc:sldMk cId="594851163" sldId="293"/>
        </pc:sldMkLst>
      </pc:sldChg>
      <pc:sldChg chg="del">
        <pc:chgData name="JiSeong Kim" userId="b70a9ee2859d4895" providerId="LiveId" clId="{5991871B-9E32-47A8-84B9-E5157B1389E6}" dt="2018-11-13T13:26:34.075" v="592" actId="2696"/>
        <pc:sldMkLst>
          <pc:docMk/>
          <pc:sldMk cId="3121939214" sldId="294"/>
        </pc:sldMkLst>
      </pc:sldChg>
      <pc:sldChg chg="del">
        <pc:chgData name="JiSeong Kim" userId="b70a9ee2859d4895" providerId="LiveId" clId="{5991871B-9E32-47A8-84B9-E5157B1389E6}" dt="2018-11-13T13:26:34.078" v="593" actId="2696"/>
        <pc:sldMkLst>
          <pc:docMk/>
          <pc:sldMk cId="1190624848" sldId="295"/>
        </pc:sldMkLst>
      </pc:sldChg>
      <pc:sldChg chg="del">
        <pc:chgData name="JiSeong Kim" userId="b70a9ee2859d4895" providerId="LiveId" clId="{5991871B-9E32-47A8-84B9-E5157B1389E6}" dt="2018-11-13T13:26:34.081" v="594" actId="2696"/>
        <pc:sldMkLst>
          <pc:docMk/>
          <pc:sldMk cId="488040318" sldId="297"/>
        </pc:sldMkLst>
      </pc:sldChg>
      <pc:sldChg chg="del">
        <pc:chgData name="JiSeong Kim" userId="b70a9ee2859d4895" providerId="LiveId" clId="{5991871B-9E32-47A8-84B9-E5157B1389E6}" dt="2018-11-13T13:26:38.099" v="600" actId="2696"/>
        <pc:sldMkLst>
          <pc:docMk/>
          <pc:sldMk cId="2850572097" sldId="298"/>
        </pc:sldMkLst>
      </pc:sldChg>
      <pc:sldChg chg="del">
        <pc:chgData name="JiSeong Kim" userId="b70a9ee2859d4895" providerId="LiveId" clId="{5991871B-9E32-47A8-84B9-E5157B1389E6}" dt="2018-11-13T13:26:34.065" v="588" actId="2696"/>
        <pc:sldMkLst>
          <pc:docMk/>
          <pc:sldMk cId="1449640393" sldId="299"/>
        </pc:sldMkLst>
      </pc:sldChg>
      <pc:sldChg chg="del">
        <pc:chgData name="JiSeong Kim" userId="b70a9ee2859d4895" providerId="LiveId" clId="{5991871B-9E32-47A8-84B9-E5157B1389E6}" dt="2018-11-13T13:26:34.069" v="590" actId="2696"/>
        <pc:sldMkLst>
          <pc:docMk/>
          <pc:sldMk cId="148273224" sldId="300"/>
        </pc:sldMkLst>
      </pc:sldChg>
      <pc:sldChg chg="delSp add">
        <pc:chgData name="JiSeong Kim" userId="b70a9ee2859d4895" providerId="LiveId" clId="{5991871B-9E32-47A8-84B9-E5157B1389E6}" dt="2018-11-13T14:41:04.252" v="1141" actId="478"/>
        <pc:sldMkLst>
          <pc:docMk/>
          <pc:sldMk cId="1415246491" sldId="302"/>
        </pc:sldMkLst>
        <pc:spChg chg="del">
          <ac:chgData name="JiSeong Kim" userId="b70a9ee2859d4895" providerId="LiveId" clId="{5991871B-9E32-47A8-84B9-E5157B1389E6}" dt="2018-11-13T14:41:02.092" v="1139" actId="478"/>
          <ac:spMkLst>
            <pc:docMk/>
            <pc:sldMk cId="1415246491" sldId="302"/>
            <ac:spMk id="18" creationId="{6F587C05-C84F-41DE-B3D8-1C6971D0B1DC}"/>
          </ac:spMkLst>
        </pc:spChg>
        <pc:spChg chg="del">
          <ac:chgData name="JiSeong Kim" userId="b70a9ee2859d4895" providerId="LiveId" clId="{5991871B-9E32-47A8-84B9-E5157B1389E6}" dt="2018-11-13T14:41:03.592" v="1140" actId="478"/>
          <ac:spMkLst>
            <pc:docMk/>
            <pc:sldMk cId="1415246491" sldId="302"/>
            <ac:spMk id="19" creationId="{3BDAF3CF-A009-4148-9C53-1A19204A21A0}"/>
          </ac:spMkLst>
        </pc:spChg>
        <pc:picChg chg="del">
          <ac:chgData name="JiSeong Kim" userId="b70a9ee2859d4895" providerId="LiveId" clId="{5991871B-9E32-47A8-84B9-E5157B1389E6}" dt="2018-11-13T14:41:04.252" v="1141" actId="478"/>
          <ac:picMkLst>
            <pc:docMk/>
            <pc:sldMk cId="1415246491" sldId="302"/>
            <ac:picMk id="17" creationId="{B6303613-9DAF-4C3E-9570-0C46521B293D}"/>
          </ac:picMkLst>
        </pc:picChg>
      </pc:sldChg>
      <pc:sldChg chg="del">
        <pc:chgData name="JiSeong Kim" userId="b70a9ee2859d4895" providerId="LiveId" clId="{5991871B-9E32-47A8-84B9-E5157B1389E6}" dt="2018-11-13T13:26:34.084" v="596" actId="2696"/>
        <pc:sldMkLst>
          <pc:docMk/>
          <pc:sldMk cId="2018618294" sldId="302"/>
        </pc:sldMkLst>
      </pc:sldChg>
      <pc:sldChg chg="modSp add">
        <pc:chgData name="JiSeong Kim" userId="b70a9ee2859d4895" providerId="LiveId" clId="{5991871B-9E32-47A8-84B9-E5157B1389E6}" dt="2018-11-13T12:33:57.356" v="20" actId="1036"/>
        <pc:sldMkLst>
          <pc:docMk/>
          <pc:sldMk cId="2377197795" sldId="303"/>
        </pc:sldMkLst>
        <pc:spChg chg="mod">
          <ac:chgData name="JiSeong Kim" userId="b70a9ee2859d4895" providerId="LiveId" clId="{5991871B-9E32-47A8-84B9-E5157B1389E6}" dt="2018-11-13T12:33:57.356" v="20" actId="1036"/>
          <ac:spMkLst>
            <pc:docMk/>
            <pc:sldMk cId="2377197795" sldId="303"/>
            <ac:spMk id="5" creationId="{991B5508-9DB5-4FAE-A0CD-C149CC3DA906}"/>
          </ac:spMkLst>
        </pc:spChg>
      </pc:sldChg>
      <pc:sldChg chg="addSp delSp modSp add ord modNotesTx">
        <pc:chgData name="JiSeong Kim" userId="b70a9ee2859d4895" providerId="LiveId" clId="{5991871B-9E32-47A8-84B9-E5157B1389E6}" dt="2018-11-13T12:48:21.164" v="474" actId="1035"/>
        <pc:sldMkLst>
          <pc:docMk/>
          <pc:sldMk cId="3573080263" sldId="304"/>
        </pc:sldMkLst>
        <pc:spChg chg="add del mod">
          <ac:chgData name="JiSeong Kim" userId="b70a9ee2859d4895" providerId="LiveId" clId="{5991871B-9E32-47A8-84B9-E5157B1389E6}" dt="2018-11-13T12:47:48.043" v="453" actId="478"/>
          <ac:spMkLst>
            <pc:docMk/>
            <pc:sldMk cId="3573080263" sldId="304"/>
            <ac:spMk id="8" creationId="{38CADF7F-DE84-4464-8471-770355AA4E20}"/>
          </ac:spMkLst>
        </pc:spChg>
        <pc:spChg chg="add mod">
          <ac:chgData name="JiSeong Kim" userId="b70a9ee2859d4895" providerId="LiveId" clId="{5991871B-9E32-47A8-84B9-E5157B1389E6}" dt="2018-11-13T12:40:01.362" v="173" actId="1076"/>
          <ac:spMkLst>
            <pc:docMk/>
            <pc:sldMk cId="3573080263" sldId="304"/>
            <ac:spMk id="12" creationId="{DE26DB80-BF63-41E2-B70D-8F6B2C79A88F}"/>
          </ac:spMkLst>
        </pc:spChg>
        <pc:spChg chg="add mod">
          <ac:chgData name="JiSeong Kim" userId="b70a9ee2859d4895" providerId="LiveId" clId="{5991871B-9E32-47A8-84B9-E5157B1389E6}" dt="2018-11-13T12:46:34.339" v="426" actId="1076"/>
          <ac:spMkLst>
            <pc:docMk/>
            <pc:sldMk cId="3573080263" sldId="304"/>
            <ac:spMk id="14" creationId="{B8940DBB-8812-41CB-8393-A7E9BBA453EC}"/>
          </ac:spMkLst>
        </pc:spChg>
        <pc:spChg chg="add mod">
          <ac:chgData name="JiSeong Kim" userId="b70a9ee2859d4895" providerId="LiveId" clId="{5991871B-9E32-47A8-84B9-E5157B1389E6}" dt="2018-11-13T12:46:44.302" v="437" actId="1076"/>
          <ac:spMkLst>
            <pc:docMk/>
            <pc:sldMk cId="3573080263" sldId="304"/>
            <ac:spMk id="15" creationId="{D8153294-AEE3-40DA-8584-F0E838C49C2D}"/>
          </ac:spMkLst>
        </pc:spChg>
        <pc:spChg chg="add mod">
          <ac:chgData name="JiSeong Kim" userId="b70a9ee2859d4895" providerId="LiveId" clId="{5991871B-9E32-47A8-84B9-E5157B1389E6}" dt="2018-11-13T12:47:01.204" v="445" actId="1076"/>
          <ac:spMkLst>
            <pc:docMk/>
            <pc:sldMk cId="3573080263" sldId="304"/>
            <ac:spMk id="16" creationId="{CECEC298-B401-49E2-8591-62358557CE91}"/>
          </ac:spMkLst>
        </pc:spChg>
        <pc:spChg chg="add mod">
          <ac:chgData name="JiSeong Kim" userId="b70a9ee2859d4895" providerId="LiveId" clId="{5991871B-9E32-47A8-84B9-E5157B1389E6}" dt="2018-11-13T12:47:04.721" v="446" actId="1076"/>
          <ac:spMkLst>
            <pc:docMk/>
            <pc:sldMk cId="3573080263" sldId="304"/>
            <ac:spMk id="17" creationId="{BDF2A9DB-F123-424E-9169-333C89853EAC}"/>
          </ac:spMkLst>
        </pc:spChg>
        <pc:picChg chg="del">
          <ac:chgData name="JiSeong Kim" userId="b70a9ee2859d4895" providerId="LiveId" clId="{5991871B-9E32-47A8-84B9-E5157B1389E6}" dt="2018-11-13T12:36:06.446" v="27" actId="478"/>
          <ac:picMkLst>
            <pc:docMk/>
            <pc:sldMk cId="3573080263" sldId="304"/>
            <ac:picMk id="4" creationId="{F6332028-13DF-4411-BF1E-D56ABDC87685}"/>
          </ac:picMkLst>
        </pc:picChg>
        <pc:picChg chg="add mod">
          <ac:chgData name="JiSeong Kim" userId="b70a9ee2859d4895" providerId="LiveId" clId="{5991871B-9E32-47A8-84B9-E5157B1389E6}" dt="2018-11-13T12:45:49.815" v="406" actId="14100"/>
          <ac:picMkLst>
            <pc:docMk/>
            <pc:sldMk cId="3573080263" sldId="304"/>
            <ac:picMk id="5" creationId="{701B5E66-13DA-46EB-BF60-F3A7A8359EC6}"/>
          </ac:picMkLst>
        </pc:picChg>
        <pc:picChg chg="add mod">
          <ac:chgData name="JiSeong Kim" userId="b70a9ee2859d4895" providerId="LiveId" clId="{5991871B-9E32-47A8-84B9-E5157B1389E6}" dt="2018-11-13T12:45:52.011" v="407" actId="1076"/>
          <ac:picMkLst>
            <pc:docMk/>
            <pc:sldMk cId="3573080263" sldId="304"/>
            <ac:picMk id="6" creationId="{5D69A182-E6FF-4FAA-A06B-B9D94C68D737}"/>
          </ac:picMkLst>
        </pc:picChg>
        <pc:picChg chg="add mod">
          <ac:chgData name="JiSeong Kim" userId="b70a9ee2859d4895" providerId="LiveId" clId="{5991871B-9E32-47A8-84B9-E5157B1389E6}" dt="2018-11-13T12:46:19.688" v="414" actId="1076"/>
          <ac:picMkLst>
            <pc:docMk/>
            <pc:sldMk cId="3573080263" sldId="304"/>
            <ac:picMk id="7" creationId="{A6CA3BD2-F3F0-4EC2-8BDC-8689D9891761}"/>
          </ac:picMkLst>
        </pc:picChg>
        <pc:picChg chg="add mod">
          <ac:chgData name="JiSeong Kim" userId="b70a9ee2859d4895" providerId="LiveId" clId="{5991871B-9E32-47A8-84B9-E5157B1389E6}" dt="2018-11-13T12:36:10.585" v="30" actId="1076"/>
          <ac:picMkLst>
            <pc:docMk/>
            <pc:sldMk cId="3573080263" sldId="304"/>
            <ac:picMk id="1026" creationId="{4B26A93E-5108-4376-B13C-1E40B530D164}"/>
          </ac:picMkLst>
        </pc:picChg>
        <pc:cxnChg chg="add del mod">
          <ac:chgData name="JiSeong Kim" userId="b70a9ee2859d4895" providerId="LiveId" clId="{5991871B-9E32-47A8-84B9-E5157B1389E6}" dt="2018-11-13T12:47:46.381" v="451" actId="11529"/>
          <ac:cxnSpMkLst>
            <pc:docMk/>
            <pc:sldMk cId="3573080263" sldId="304"/>
            <ac:cxnSpMk id="19" creationId="{62A6FD0D-64E9-4B4E-8219-C7A7BE14E8C3}"/>
          </ac:cxnSpMkLst>
        </pc:cxnChg>
        <pc:cxnChg chg="add mod">
          <ac:chgData name="JiSeong Kim" userId="b70a9ee2859d4895" providerId="LiveId" clId="{5991871B-9E32-47A8-84B9-E5157B1389E6}" dt="2018-11-13T12:48:09.292" v="469" actId="692"/>
          <ac:cxnSpMkLst>
            <pc:docMk/>
            <pc:sldMk cId="3573080263" sldId="304"/>
            <ac:cxnSpMk id="21" creationId="{4370CEC3-4AB8-4B9C-AE81-8BC8C0B5C5A4}"/>
          </ac:cxnSpMkLst>
        </pc:cxnChg>
        <pc:cxnChg chg="add mod">
          <ac:chgData name="JiSeong Kim" userId="b70a9ee2859d4895" providerId="LiveId" clId="{5991871B-9E32-47A8-84B9-E5157B1389E6}" dt="2018-11-13T12:48:21.164" v="474" actId="1035"/>
          <ac:cxnSpMkLst>
            <pc:docMk/>
            <pc:sldMk cId="3573080263" sldId="304"/>
            <ac:cxnSpMk id="23" creationId="{C6961553-BB43-4F8D-9B9D-389E2257D2CE}"/>
          </ac:cxnSpMkLst>
        </pc:cxnChg>
      </pc:sldChg>
      <pc:sldChg chg="addSp delSp modSp add modNotesTx">
        <pc:chgData name="JiSeong Kim" userId="b70a9ee2859d4895" providerId="LiveId" clId="{5991871B-9E32-47A8-84B9-E5157B1389E6}" dt="2018-11-13T16:37:58.643" v="2541" actId="20577"/>
        <pc:sldMkLst>
          <pc:docMk/>
          <pc:sldMk cId="952846856" sldId="305"/>
        </pc:sldMkLst>
        <pc:spChg chg="del">
          <ac:chgData name="JiSeong Kim" userId="b70a9ee2859d4895" providerId="LiveId" clId="{5991871B-9E32-47A8-84B9-E5157B1389E6}" dt="2018-11-13T12:55:41.263" v="477" actId="478"/>
          <ac:spMkLst>
            <pc:docMk/>
            <pc:sldMk cId="952846856" sldId="305"/>
            <ac:spMk id="2" creationId="{BA8F72EB-65AB-475D-AC9A-2CFE4A0947B2}"/>
          </ac:spMkLst>
        </pc:spChg>
        <pc:spChg chg="del">
          <ac:chgData name="JiSeong Kim" userId="b70a9ee2859d4895" providerId="LiveId" clId="{5991871B-9E32-47A8-84B9-E5157B1389E6}" dt="2018-11-13T12:55:42.888" v="478" actId="478"/>
          <ac:spMkLst>
            <pc:docMk/>
            <pc:sldMk cId="952846856" sldId="305"/>
            <ac:spMk id="3" creationId="{A55F0BBA-D07F-42CE-9707-5EA6751B1BD1}"/>
          </ac:spMkLst>
        </pc:spChg>
        <pc:spChg chg="add mod">
          <ac:chgData name="JiSeong Kim" userId="b70a9ee2859d4895" providerId="LiveId" clId="{5991871B-9E32-47A8-84B9-E5157B1389E6}" dt="2018-11-13T14:10:34.919" v="852" actId="1035"/>
          <ac:spMkLst>
            <pc:docMk/>
            <pc:sldMk cId="952846856" sldId="305"/>
            <ac:spMk id="9" creationId="{BF65EB24-2E1D-4A91-9C39-8429DD1F4375}"/>
          </ac:spMkLst>
        </pc:spChg>
        <pc:spChg chg="add del mod">
          <ac:chgData name="JiSeong Kim" userId="b70a9ee2859d4895" providerId="LiveId" clId="{5991871B-9E32-47A8-84B9-E5157B1389E6}" dt="2018-11-13T16:22:28.742" v="2324" actId="478"/>
          <ac:spMkLst>
            <pc:docMk/>
            <pc:sldMk cId="952846856" sldId="305"/>
            <ac:spMk id="10" creationId="{D7A44B1A-8D5B-412B-80C9-D8DDC3788931}"/>
          </ac:spMkLst>
        </pc:spChg>
        <pc:spChg chg="add del mod">
          <ac:chgData name="JiSeong Kim" userId="b70a9ee2859d4895" providerId="LiveId" clId="{5991871B-9E32-47A8-84B9-E5157B1389E6}" dt="2018-11-13T16:22:28.427" v="2323" actId="478"/>
          <ac:spMkLst>
            <pc:docMk/>
            <pc:sldMk cId="952846856" sldId="305"/>
            <ac:spMk id="11" creationId="{AAF03AD2-DEEC-411A-8936-490EAD85E7AA}"/>
          </ac:spMkLst>
        </pc:spChg>
        <pc:spChg chg="add mod">
          <ac:chgData name="JiSeong Kim" userId="b70a9ee2859d4895" providerId="LiveId" clId="{5991871B-9E32-47A8-84B9-E5157B1389E6}" dt="2018-11-13T16:31:15.665" v="2343" actId="20577"/>
          <ac:spMkLst>
            <pc:docMk/>
            <pc:sldMk cId="952846856" sldId="305"/>
            <ac:spMk id="12" creationId="{01F227F0-902F-4C13-A438-1E00E0A91029}"/>
          </ac:spMkLst>
        </pc:spChg>
        <pc:spChg chg="add mod">
          <ac:chgData name="JiSeong Kim" userId="b70a9ee2859d4895" providerId="LiveId" clId="{5991871B-9E32-47A8-84B9-E5157B1389E6}" dt="2018-11-13T14:11:05.672" v="868" actId="1076"/>
          <ac:spMkLst>
            <pc:docMk/>
            <pc:sldMk cId="952846856" sldId="305"/>
            <ac:spMk id="23" creationId="{0772B437-7542-410C-8181-D20D1EAEBE9E}"/>
          </ac:spMkLst>
        </pc:spChg>
        <pc:spChg chg="add mod">
          <ac:chgData name="JiSeong Kim" userId="b70a9ee2859d4895" providerId="LiveId" clId="{5991871B-9E32-47A8-84B9-E5157B1389E6}" dt="2018-11-13T14:50:04.719" v="1145" actId="20577"/>
          <ac:spMkLst>
            <pc:docMk/>
            <pc:sldMk cId="952846856" sldId="305"/>
            <ac:spMk id="24" creationId="{4CB0B871-C86B-4ACF-A0FC-74BD9EB10C2A}"/>
          </ac:spMkLst>
        </pc:spChg>
        <pc:spChg chg="add mod">
          <ac:chgData name="JiSeong Kim" userId="b70a9ee2859d4895" providerId="LiveId" clId="{5991871B-9E32-47A8-84B9-E5157B1389E6}" dt="2018-11-13T14:12:37.068" v="982" actId="20577"/>
          <ac:spMkLst>
            <pc:docMk/>
            <pc:sldMk cId="952846856" sldId="305"/>
            <ac:spMk id="25" creationId="{8C75AD12-BCE1-4CA0-ABAD-09EF16991ABD}"/>
          </ac:spMkLst>
        </pc:spChg>
        <pc:spChg chg="add mod">
          <ac:chgData name="JiSeong Kim" userId="b70a9ee2859d4895" providerId="LiveId" clId="{5991871B-9E32-47A8-84B9-E5157B1389E6}" dt="2018-11-13T14:51:57.614" v="1200" actId="1076"/>
          <ac:spMkLst>
            <pc:docMk/>
            <pc:sldMk cId="952846856" sldId="305"/>
            <ac:spMk id="43" creationId="{DBDA05F2-7CDA-4CAF-A0A8-9195C9B1CD87}"/>
          </ac:spMkLst>
        </pc:spChg>
        <pc:spChg chg="add">
          <ac:chgData name="JiSeong Kim" userId="b70a9ee2859d4895" providerId="LiveId" clId="{5991871B-9E32-47A8-84B9-E5157B1389E6}" dt="2018-11-13T16:22:29.656" v="2325" actId="20577"/>
          <ac:spMkLst>
            <pc:docMk/>
            <pc:sldMk cId="952846856" sldId="305"/>
            <ac:spMk id="44" creationId="{2C5CA570-359D-4A35-ACC0-DDCDB3714AB9}"/>
          </ac:spMkLst>
        </pc:spChg>
        <pc:spChg chg="add">
          <ac:chgData name="JiSeong Kim" userId="b70a9ee2859d4895" providerId="LiveId" clId="{5991871B-9E32-47A8-84B9-E5157B1389E6}" dt="2018-11-13T16:22:29.656" v="2325" actId="20577"/>
          <ac:spMkLst>
            <pc:docMk/>
            <pc:sldMk cId="952846856" sldId="305"/>
            <ac:spMk id="45" creationId="{57718356-9806-4337-930A-22272D8EC255}"/>
          </ac:spMkLst>
        </pc:spChg>
        <pc:grpChg chg="add">
          <ac:chgData name="JiSeong Kim" userId="b70a9ee2859d4895" providerId="LiveId" clId="{5991871B-9E32-47A8-84B9-E5157B1389E6}" dt="2018-11-13T12:55:38.982" v="476" actId="20577"/>
          <ac:grpSpMkLst>
            <pc:docMk/>
            <pc:sldMk cId="952846856" sldId="305"/>
            <ac:grpSpMk id="4" creationId="{D39FE8E0-AC31-4C66-BD03-C46FD1899F2D}"/>
          </ac:grpSpMkLst>
        </pc:grpChg>
        <pc:graphicFrameChg chg="add mod modGraphic">
          <ac:chgData name="JiSeong Kim" userId="b70a9ee2859d4895" providerId="LiveId" clId="{5991871B-9E32-47A8-84B9-E5157B1389E6}" dt="2018-11-13T16:36:15.540" v="2373" actId="20577"/>
          <ac:graphicFrameMkLst>
            <pc:docMk/>
            <pc:sldMk cId="952846856" sldId="305"/>
            <ac:graphicFrameMk id="8" creationId="{A720AF4C-4AC7-4F47-AF7A-F785A8C38C60}"/>
          </ac:graphicFrameMkLst>
        </pc:graphicFrameChg>
        <pc:picChg chg="add mod">
          <ac:chgData name="JiSeong Kim" userId="b70a9ee2859d4895" providerId="LiveId" clId="{5991871B-9E32-47A8-84B9-E5157B1389E6}" dt="2018-11-13T13:08:21.236" v="581" actId="1076"/>
          <ac:picMkLst>
            <pc:docMk/>
            <pc:sldMk cId="952846856" sldId="305"/>
            <ac:picMk id="13" creationId="{DA9E44CD-200F-4D66-986E-8650B4815695}"/>
          </ac:picMkLst>
        </pc:picChg>
        <pc:picChg chg="add mod">
          <ac:chgData name="JiSeong Kim" userId="b70a9ee2859d4895" providerId="LiveId" clId="{5991871B-9E32-47A8-84B9-E5157B1389E6}" dt="2018-11-13T14:09:40.197" v="828" actId="14100"/>
          <ac:picMkLst>
            <pc:docMk/>
            <pc:sldMk cId="952846856" sldId="305"/>
            <ac:picMk id="14" creationId="{64AD0B62-6E43-4816-AC91-539021081CB8}"/>
          </ac:picMkLst>
        </pc:picChg>
        <pc:cxnChg chg="add del mod">
          <ac:chgData name="JiSeong Kim" userId="b70a9ee2859d4895" providerId="LiveId" clId="{5991871B-9E32-47A8-84B9-E5157B1389E6}" dt="2018-11-13T14:10:16.553" v="842" actId="478"/>
          <ac:cxnSpMkLst>
            <pc:docMk/>
            <pc:sldMk cId="952846856" sldId="305"/>
            <ac:cxnSpMk id="16" creationId="{618E781B-79D2-46FC-AC3C-4742CFD408CA}"/>
          </ac:cxnSpMkLst>
        </pc:cxnChg>
        <pc:cxnChg chg="add del mod">
          <ac:chgData name="JiSeong Kim" userId="b70a9ee2859d4895" providerId="LiveId" clId="{5991871B-9E32-47A8-84B9-E5157B1389E6}" dt="2018-11-13T14:13:00.175" v="999" actId="478"/>
          <ac:cxnSpMkLst>
            <pc:docMk/>
            <pc:sldMk cId="952846856" sldId="305"/>
            <ac:cxnSpMk id="18" creationId="{4A9A0A7F-D473-4B9F-B3EC-8C0569EA6BB2}"/>
          </ac:cxnSpMkLst>
        </pc:cxnChg>
        <pc:cxnChg chg="add del mod">
          <ac:chgData name="JiSeong Kim" userId="b70a9ee2859d4895" providerId="LiveId" clId="{5991871B-9E32-47A8-84B9-E5157B1389E6}" dt="2018-11-13T14:10:15.854" v="841" actId="478"/>
          <ac:cxnSpMkLst>
            <pc:docMk/>
            <pc:sldMk cId="952846856" sldId="305"/>
            <ac:cxnSpMk id="21" creationId="{3AD30488-FF66-45D2-A19E-264EE9819E8C}"/>
          </ac:cxnSpMkLst>
        </pc:cxnChg>
        <pc:cxnChg chg="add mod">
          <ac:chgData name="JiSeong Kim" userId="b70a9ee2859d4895" providerId="LiveId" clId="{5991871B-9E32-47A8-84B9-E5157B1389E6}" dt="2018-11-13T14:10:34.919" v="852" actId="1035"/>
          <ac:cxnSpMkLst>
            <pc:docMk/>
            <pc:sldMk cId="952846856" sldId="305"/>
            <ac:cxnSpMk id="22" creationId="{F61ECEBE-01CC-4271-A6A3-516AFD1A542D}"/>
          </ac:cxnSpMkLst>
        </pc:cxnChg>
        <pc:cxnChg chg="add mod">
          <ac:chgData name="JiSeong Kim" userId="b70a9ee2859d4895" providerId="LiveId" clId="{5991871B-9E32-47A8-84B9-E5157B1389E6}" dt="2018-11-13T14:10:34.919" v="852" actId="1035"/>
          <ac:cxnSpMkLst>
            <pc:docMk/>
            <pc:sldMk cId="952846856" sldId="305"/>
            <ac:cxnSpMk id="30" creationId="{9EAA09B1-9B14-4D95-9F57-F0037DBD7CBC}"/>
          </ac:cxnSpMkLst>
        </pc:cxnChg>
        <pc:cxnChg chg="add mod">
          <ac:chgData name="JiSeong Kim" userId="b70a9ee2859d4895" providerId="LiveId" clId="{5991871B-9E32-47A8-84B9-E5157B1389E6}" dt="2018-11-13T14:10:42.914" v="856" actId="1076"/>
          <ac:cxnSpMkLst>
            <pc:docMk/>
            <pc:sldMk cId="952846856" sldId="305"/>
            <ac:cxnSpMk id="31" creationId="{01E1F3D0-E352-4ECB-83C7-2579105ADB5C}"/>
          </ac:cxnSpMkLst>
        </pc:cxnChg>
        <pc:cxnChg chg="add mod">
          <ac:chgData name="JiSeong Kim" userId="b70a9ee2859d4895" providerId="LiveId" clId="{5991871B-9E32-47A8-84B9-E5157B1389E6}" dt="2018-11-13T14:10:53.022" v="866" actId="1035"/>
          <ac:cxnSpMkLst>
            <pc:docMk/>
            <pc:sldMk cId="952846856" sldId="305"/>
            <ac:cxnSpMk id="32" creationId="{5D1C1F62-5F44-4BE2-AEE6-89C6263E0C63}"/>
          </ac:cxnSpMkLst>
        </pc:cxnChg>
        <pc:cxnChg chg="add mod">
          <ac:chgData name="JiSeong Kim" userId="b70a9ee2859d4895" providerId="LiveId" clId="{5991871B-9E32-47A8-84B9-E5157B1389E6}" dt="2018-11-13T14:12:13.009" v="962" actId="1036"/>
          <ac:cxnSpMkLst>
            <pc:docMk/>
            <pc:sldMk cId="952846856" sldId="305"/>
            <ac:cxnSpMk id="33" creationId="{560FEEB7-1F7D-44A9-960E-5A73F3493B94}"/>
          </ac:cxnSpMkLst>
        </pc:cxnChg>
        <pc:cxnChg chg="add mod">
          <ac:chgData name="JiSeong Kim" userId="b70a9ee2859d4895" providerId="LiveId" clId="{5991871B-9E32-47A8-84B9-E5157B1389E6}" dt="2018-11-13T14:12:24.046" v="972" actId="1036"/>
          <ac:cxnSpMkLst>
            <pc:docMk/>
            <pc:sldMk cId="952846856" sldId="305"/>
            <ac:cxnSpMk id="34" creationId="{235E2CFF-A04C-4C91-89EF-EC6E21453F46}"/>
          </ac:cxnSpMkLst>
        </pc:cxnChg>
        <pc:cxnChg chg="add del mod">
          <ac:chgData name="JiSeong Kim" userId="b70a9ee2859d4895" providerId="LiveId" clId="{5991871B-9E32-47A8-84B9-E5157B1389E6}" dt="2018-11-13T14:12:45.964" v="986" actId="20577"/>
          <ac:cxnSpMkLst>
            <pc:docMk/>
            <pc:sldMk cId="952846856" sldId="305"/>
            <ac:cxnSpMk id="35" creationId="{F76291C8-B4B8-4C76-B3F1-9BAF9A9C91EB}"/>
          </ac:cxnSpMkLst>
        </pc:cxnChg>
        <pc:cxnChg chg="add mod">
          <ac:chgData name="JiSeong Kim" userId="b70a9ee2859d4895" providerId="LiveId" clId="{5991871B-9E32-47A8-84B9-E5157B1389E6}" dt="2018-11-13T14:12:57.415" v="998" actId="1036"/>
          <ac:cxnSpMkLst>
            <pc:docMk/>
            <pc:sldMk cId="952846856" sldId="305"/>
            <ac:cxnSpMk id="37" creationId="{4F5B187B-D92A-4A11-8C1B-605AD6E917BD}"/>
          </ac:cxnSpMkLst>
        </pc:cxnChg>
        <pc:cxnChg chg="add mod">
          <ac:chgData name="JiSeong Kim" userId="b70a9ee2859d4895" providerId="LiveId" clId="{5991871B-9E32-47A8-84B9-E5157B1389E6}" dt="2018-11-13T14:51:08.778" v="1153" actId="14100"/>
          <ac:cxnSpMkLst>
            <pc:docMk/>
            <pc:sldMk cId="952846856" sldId="305"/>
            <ac:cxnSpMk id="39" creationId="{917F8B5A-0C42-490E-BFC4-E12D9A03EA77}"/>
          </ac:cxnSpMkLst>
        </pc:cxnChg>
        <pc:cxnChg chg="add mod">
          <ac:chgData name="JiSeong Kim" userId="b70a9ee2859d4895" providerId="LiveId" clId="{5991871B-9E32-47A8-84B9-E5157B1389E6}" dt="2018-11-13T14:50:53.414" v="1147" actId="1076"/>
          <ac:cxnSpMkLst>
            <pc:docMk/>
            <pc:sldMk cId="952846856" sldId="305"/>
            <ac:cxnSpMk id="40" creationId="{33C68E4E-1991-47D9-AE2F-E6DDD57D3233}"/>
          </ac:cxnSpMkLst>
        </pc:cxnChg>
      </pc:sldChg>
      <pc:sldChg chg="delSp add">
        <pc:chgData name="JiSeong Kim" userId="b70a9ee2859d4895" providerId="LiveId" clId="{5991871B-9E32-47A8-84B9-E5157B1389E6}" dt="2018-11-13T13:26:51.587" v="602" actId="478"/>
        <pc:sldMkLst>
          <pc:docMk/>
          <pc:sldMk cId="3259911689" sldId="306"/>
        </pc:sldMkLst>
        <pc:spChg chg="del">
          <ac:chgData name="JiSeong Kim" userId="b70a9ee2859d4895" providerId="LiveId" clId="{5991871B-9E32-47A8-84B9-E5157B1389E6}" dt="2018-11-13T13:26:51.587" v="602" actId="478"/>
          <ac:spMkLst>
            <pc:docMk/>
            <pc:sldMk cId="3259911689" sldId="306"/>
            <ac:spMk id="2" creationId="{EB0B2EA5-2746-4D88-BED8-E31D271C11E3}"/>
          </ac:spMkLst>
        </pc:spChg>
      </pc:sldChg>
      <pc:sldChg chg="addSp delSp modSp add modNotesTx">
        <pc:chgData name="JiSeong Kim" userId="b70a9ee2859d4895" providerId="LiveId" clId="{5991871B-9E32-47A8-84B9-E5157B1389E6}" dt="2018-11-13T14:40:09.834" v="1138" actId="1076"/>
        <pc:sldMkLst>
          <pc:docMk/>
          <pc:sldMk cId="1150504647" sldId="307"/>
        </pc:sldMkLst>
        <pc:spChg chg="del">
          <ac:chgData name="JiSeong Kim" userId="b70a9ee2859d4895" providerId="LiveId" clId="{5991871B-9E32-47A8-84B9-E5157B1389E6}" dt="2018-11-13T14:38:25.682" v="1124" actId="478"/>
          <ac:spMkLst>
            <pc:docMk/>
            <pc:sldMk cId="1150504647" sldId="307"/>
            <ac:spMk id="11" creationId="{8EEBDE60-6E6A-49A5-B7A7-11010CF58EDC}"/>
          </ac:spMkLst>
        </pc:spChg>
        <pc:spChg chg="del">
          <ac:chgData name="JiSeong Kim" userId="b70a9ee2859d4895" providerId="LiveId" clId="{5991871B-9E32-47A8-84B9-E5157B1389E6}" dt="2018-11-13T14:38:25.682" v="1124" actId="478"/>
          <ac:spMkLst>
            <pc:docMk/>
            <pc:sldMk cId="1150504647" sldId="307"/>
            <ac:spMk id="15" creationId="{B3A2D81F-E7C8-4259-8CC1-62E1FFD3D905}"/>
          </ac:spMkLst>
        </pc:spChg>
        <pc:picChg chg="add mod">
          <ac:chgData name="JiSeong Kim" userId="b70a9ee2859d4895" providerId="LiveId" clId="{5991871B-9E32-47A8-84B9-E5157B1389E6}" dt="2018-11-13T14:40:09.834" v="1138" actId="1076"/>
          <ac:picMkLst>
            <pc:docMk/>
            <pc:sldMk cId="1150504647" sldId="307"/>
            <ac:picMk id="2" creationId="{479DD602-47D2-4246-AD86-C379F2ADB422}"/>
          </ac:picMkLst>
        </pc:picChg>
        <pc:picChg chg="add mod">
          <ac:chgData name="JiSeong Kim" userId="b70a9ee2859d4895" providerId="LiveId" clId="{5991871B-9E32-47A8-84B9-E5157B1389E6}" dt="2018-11-13T14:40:09.834" v="1138" actId="1076"/>
          <ac:picMkLst>
            <pc:docMk/>
            <pc:sldMk cId="1150504647" sldId="307"/>
            <ac:picMk id="3" creationId="{D9D75395-A090-4C72-9FE1-844ABCA1BBC4}"/>
          </ac:picMkLst>
        </pc:picChg>
        <pc:picChg chg="add mod">
          <ac:chgData name="JiSeong Kim" userId="b70a9ee2859d4895" providerId="LiveId" clId="{5991871B-9E32-47A8-84B9-E5157B1389E6}" dt="2018-11-13T14:40:09.834" v="1138" actId="1076"/>
          <ac:picMkLst>
            <pc:docMk/>
            <pc:sldMk cId="1150504647" sldId="307"/>
            <ac:picMk id="9" creationId="{8D71B00C-293D-4B57-93C9-52DC4B35AB1C}"/>
          </ac:picMkLst>
        </pc:picChg>
        <pc:picChg chg="del">
          <ac:chgData name="JiSeong Kim" userId="b70a9ee2859d4895" providerId="LiveId" clId="{5991871B-9E32-47A8-84B9-E5157B1389E6}" dt="2018-11-13T14:38:25.682" v="1124" actId="478"/>
          <ac:picMkLst>
            <pc:docMk/>
            <pc:sldMk cId="1150504647" sldId="307"/>
            <ac:picMk id="12" creationId="{A184477E-A80A-4BCF-A544-753A6A3F7EEA}"/>
          </ac:picMkLst>
        </pc:picChg>
        <pc:picChg chg="del">
          <ac:chgData name="JiSeong Kim" userId="b70a9ee2859d4895" providerId="LiveId" clId="{5991871B-9E32-47A8-84B9-E5157B1389E6}" dt="2018-11-13T14:38:25.682" v="1124" actId="478"/>
          <ac:picMkLst>
            <pc:docMk/>
            <pc:sldMk cId="1150504647" sldId="307"/>
            <ac:picMk id="13" creationId="{39A2AD64-B2D5-43FD-8D85-5E491314DDF7}"/>
          </ac:picMkLst>
        </pc:picChg>
      </pc:sldChg>
      <pc:sldChg chg="addSp delSp modSp add modNotesTx">
        <pc:chgData name="JiSeong Kim" userId="b70a9ee2859d4895" providerId="LiveId" clId="{5991871B-9E32-47A8-84B9-E5157B1389E6}" dt="2018-11-13T16:42:01.090" v="2675" actId="1076"/>
        <pc:sldMkLst>
          <pc:docMk/>
          <pc:sldMk cId="2819401411" sldId="308"/>
        </pc:sldMkLst>
        <pc:spChg chg="del">
          <ac:chgData name="JiSeong Kim" userId="b70a9ee2859d4895" providerId="LiveId" clId="{5991871B-9E32-47A8-84B9-E5157B1389E6}" dt="2018-11-13T14:53:08.549" v="1202" actId="478"/>
          <ac:spMkLst>
            <pc:docMk/>
            <pc:sldMk cId="2819401411" sldId="308"/>
            <ac:spMk id="15" creationId="{305D6D28-FB26-4AD7-8A02-16184BA0AEFD}"/>
          </ac:spMkLst>
        </pc:spChg>
        <pc:picChg chg="del">
          <ac:chgData name="JiSeong Kim" userId="b70a9ee2859d4895" providerId="LiveId" clId="{5991871B-9E32-47A8-84B9-E5157B1389E6}" dt="2018-11-13T14:53:08.549" v="1202" actId="478"/>
          <ac:picMkLst>
            <pc:docMk/>
            <pc:sldMk cId="2819401411" sldId="308"/>
            <ac:picMk id="4" creationId="{9E4A649C-D8B8-4A32-A010-B70D4498598B}"/>
          </ac:picMkLst>
        </pc:picChg>
        <pc:picChg chg="del">
          <ac:chgData name="JiSeong Kim" userId="b70a9ee2859d4895" providerId="LiveId" clId="{5991871B-9E32-47A8-84B9-E5157B1389E6}" dt="2018-11-13T14:53:08.549" v="1202" actId="478"/>
          <ac:picMkLst>
            <pc:docMk/>
            <pc:sldMk cId="2819401411" sldId="308"/>
            <ac:picMk id="5" creationId="{FE8A6ADA-5A5C-4B56-857A-E43572E19F87}"/>
          </ac:picMkLst>
        </pc:picChg>
        <pc:picChg chg="del">
          <ac:chgData name="JiSeong Kim" userId="b70a9ee2859d4895" providerId="LiveId" clId="{5991871B-9E32-47A8-84B9-E5157B1389E6}" dt="2018-11-13T14:53:08.549" v="1202" actId="478"/>
          <ac:picMkLst>
            <pc:docMk/>
            <pc:sldMk cId="2819401411" sldId="308"/>
            <ac:picMk id="6" creationId="{3403C80B-EB5E-4ECB-B45E-ACADE99C59BD}"/>
          </ac:picMkLst>
        </pc:picChg>
        <pc:picChg chg="del">
          <ac:chgData name="JiSeong Kim" userId="b70a9ee2859d4895" providerId="LiveId" clId="{5991871B-9E32-47A8-84B9-E5157B1389E6}" dt="2018-11-13T14:53:08.549" v="1202" actId="478"/>
          <ac:picMkLst>
            <pc:docMk/>
            <pc:sldMk cId="2819401411" sldId="308"/>
            <ac:picMk id="7" creationId="{82477075-3C55-49DE-A7BB-997AB6D57B49}"/>
          </ac:picMkLst>
        </pc:picChg>
        <pc:picChg chg="add mod">
          <ac:chgData name="JiSeong Kim" userId="b70a9ee2859d4895" providerId="LiveId" clId="{5991871B-9E32-47A8-84B9-E5157B1389E6}" dt="2018-11-13T16:42:01.090" v="2675" actId="1076"/>
          <ac:picMkLst>
            <pc:docMk/>
            <pc:sldMk cId="2819401411" sldId="308"/>
            <ac:picMk id="16" creationId="{DAEEE390-6862-4F14-93BD-77126CA48DE9}"/>
          </ac:picMkLst>
        </pc:picChg>
        <pc:picChg chg="add mod">
          <ac:chgData name="JiSeong Kim" userId="b70a9ee2859d4895" providerId="LiveId" clId="{5991871B-9E32-47A8-84B9-E5157B1389E6}" dt="2018-11-13T16:41:14.547" v="2670" actId="1076"/>
          <ac:picMkLst>
            <pc:docMk/>
            <pc:sldMk cId="2819401411" sldId="308"/>
            <ac:picMk id="2050" creationId="{96C30216-6DBB-4494-859D-2B0D920BABD9}"/>
          </ac:picMkLst>
        </pc:picChg>
        <pc:picChg chg="add mod">
          <ac:chgData name="JiSeong Kim" userId="b70a9ee2859d4895" providerId="LiveId" clId="{5991871B-9E32-47A8-84B9-E5157B1389E6}" dt="2018-11-13T16:41:17.132" v="2672" actId="1076"/>
          <ac:picMkLst>
            <pc:docMk/>
            <pc:sldMk cId="2819401411" sldId="308"/>
            <ac:picMk id="2052" creationId="{DD0E966A-8DA5-4E22-96D1-F156325D526F}"/>
          </ac:picMkLst>
        </pc:picChg>
      </pc:sldChg>
      <pc:sldChg chg="delSp modSp add del">
        <pc:chgData name="JiSeong Kim" userId="b70a9ee2859d4895" providerId="LiveId" clId="{5991871B-9E32-47A8-84B9-E5157B1389E6}" dt="2018-11-13T16:41:46.154" v="2673" actId="2696"/>
        <pc:sldMkLst>
          <pc:docMk/>
          <pc:sldMk cId="2041485655" sldId="309"/>
        </pc:sldMkLst>
        <pc:spChg chg="del">
          <ac:chgData name="JiSeong Kim" userId="b70a9ee2859d4895" providerId="LiveId" clId="{5991871B-9E32-47A8-84B9-E5157B1389E6}" dt="2018-11-13T15:17:19.121" v="1546" actId="478"/>
          <ac:spMkLst>
            <pc:docMk/>
            <pc:sldMk cId="2041485655" sldId="309"/>
            <ac:spMk id="15" creationId="{305D6D28-FB26-4AD7-8A02-16184BA0AEFD}"/>
          </ac:spMkLst>
        </pc:spChg>
        <pc:picChg chg="del">
          <ac:chgData name="JiSeong Kim" userId="b70a9ee2859d4895" providerId="LiveId" clId="{5991871B-9E32-47A8-84B9-E5157B1389E6}" dt="2018-11-13T15:17:19.121" v="1546" actId="478"/>
          <ac:picMkLst>
            <pc:docMk/>
            <pc:sldMk cId="2041485655" sldId="309"/>
            <ac:picMk id="4" creationId="{9E4A649C-D8B8-4A32-A010-B70D4498598B}"/>
          </ac:picMkLst>
        </pc:picChg>
        <pc:picChg chg="del">
          <ac:chgData name="JiSeong Kim" userId="b70a9ee2859d4895" providerId="LiveId" clId="{5991871B-9E32-47A8-84B9-E5157B1389E6}" dt="2018-11-13T15:17:19.121" v="1546" actId="478"/>
          <ac:picMkLst>
            <pc:docMk/>
            <pc:sldMk cId="2041485655" sldId="309"/>
            <ac:picMk id="5" creationId="{FE8A6ADA-5A5C-4B56-857A-E43572E19F87}"/>
          </ac:picMkLst>
        </pc:picChg>
        <pc:picChg chg="del mod">
          <ac:chgData name="JiSeong Kim" userId="b70a9ee2859d4895" providerId="LiveId" clId="{5991871B-9E32-47A8-84B9-E5157B1389E6}" dt="2018-11-13T16:41:06.300" v="2665" actId="2696"/>
          <ac:picMkLst>
            <pc:docMk/>
            <pc:sldMk cId="2041485655" sldId="309"/>
            <ac:picMk id="6" creationId="{3403C80B-EB5E-4ECB-B45E-ACADE99C59BD}"/>
          </ac:picMkLst>
        </pc:picChg>
        <pc:picChg chg="del">
          <ac:chgData name="JiSeong Kim" userId="b70a9ee2859d4895" providerId="LiveId" clId="{5991871B-9E32-47A8-84B9-E5157B1389E6}" dt="2018-11-13T15:17:19.121" v="1546" actId="478"/>
          <ac:picMkLst>
            <pc:docMk/>
            <pc:sldMk cId="2041485655" sldId="309"/>
            <ac:picMk id="7" creationId="{82477075-3C55-49DE-A7BB-997AB6D57B49}"/>
          </ac:picMkLst>
        </pc:picChg>
      </pc:sldChg>
      <pc:sldChg chg="delSp modSp add del">
        <pc:chgData name="JiSeong Kim" userId="b70a9ee2859d4895" providerId="LiveId" clId="{5991871B-9E32-47A8-84B9-E5157B1389E6}" dt="2018-11-13T15:38:29.254" v="1990" actId="2696"/>
        <pc:sldMkLst>
          <pc:docMk/>
          <pc:sldMk cId="1948881046" sldId="310"/>
        </pc:sldMkLst>
        <pc:picChg chg="del">
          <ac:chgData name="JiSeong Kim" userId="b70a9ee2859d4895" providerId="LiveId" clId="{5991871B-9E32-47A8-84B9-E5157B1389E6}" dt="2018-11-13T15:18:14.203" v="1560" actId="478"/>
          <ac:picMkLst>
            <pc:docMk/>
            <pc:sldMk cId="1948881046" sldId="310"/>
            <ac:picMk id="4" creationId="{9E4A649C-D8B8-4A32-A010-B70D4498598B}"/>
          </ac:picMkLst>
        </pc:picChg>
        <pc:picChg chg="del">
          <ac:chgData name="JiSeong Kim" userId="b70a9ee2859d4895" providerId="LiveId" clId="{5991871B-9E32-47A8-84B9-E5157B1389E6}" dt="2018-11-13T15:18:14.203" v="1560" actId="478"/>
          <ac:picMkLst>
            <pc:docMk/>
            <pc:sldMk cId="1948881046" sldId="310"/>
            <ac:picMk id="5" creationId="{FE8A6ADA-5A5C-4B56-857A-E43572E19F87}"/>
          </ac:picMkLst>
        </pc:picChg>
        <pc:picChg chg="del mod">
          <ac:chgData name="JiSeong Kim" userId="b70a9ee2859d4895" providerId="LiveId" clId="{5991871B-9E32-47A8-84B9-E5157B1389E6}" dt="2018-11-13T15:37:48.452" v="1976" actId="2696"/>
          <ac:picMkLst>
            <pc:docMk/>
            <pc:sldMk cId="1948881046" sldId="310"/>
            <ac:picMk id="7" creationId="{82477075-3C55-49DE-A7BB-997AB6D57B49}"/>
          </ac:picMkLst>
        </pc:picChg>
      </pc:sldChg>
      <pc:sldChg chg="addSp delSp modSp add">
        <pc:chgData name="JiSeong Kim" userId="b70a9ee2859d4895" providerId="LiveId" clId="{5991871B-9E32-47A8-84B9-E5157B1389E6}" dt="2018-11-13T16:14:31.727" v="2255" actId="1076"/>
        <pc:sldMkLst>
          <pc:docMk/>
          <pc:sldMk cId="2969072938" sldId="311"/>
        </pc:sldMkLst>
        <pc:spChg chg="add mod">
          <ac:chgData name="JiSeong Kim" userId="b70a9ee2859d4895" providerId="LiveId" clId="{5991871B-9E32-47A8-84B9-E5157B1389E6}" dt="2018-11-13T16:14:31.727" v="2255" actId="1076"/>
          <ac:spMkLst>
            <pc:docMk/>
            <pc:sldMk cId="2969072938" sldId="311"/>
            <ac:spMk id="14" creationId="{24EC445B-1FCF-4192-9EB4-9A8D50779B37}"/>
          </ac:spMkLst>
        </pc:spChg>
        <pc:spChg chg="mod">
          <ac:chgData name="JiSeong Kim" userId="b70a9ee2859d4895" providerId="LiveId" clId="{5991871B-9E32-47A8-84B9-E5157B1389E6}" dt="2018-11-13T15:36:43.417" v="1971" actId="1076"/>
          <ac:spMkLst>
            <pc:docMk/>
            <pc:sldMk cId="2969072938" sldId="311"/>
            <ac:spMk id="16" creationId="{534E7E06-24EA-4AAE-8C0B-32AB599E9B48}"/>
          </ac:spMkLst>
        </pc:spChg>
        <pc:spChg chg="del">
          <ac:chgData name="JiSeong Kim" userId="b70a9ee2859d4895" providerId="LiveId" clId="{5991871B-9E32-47A8-84B9-E5157B1389E6}" dt="2018-11-13T15:36:39.741" v="1970" actId="478"/>
          <ac:spMkLst>
            <pc:docMk/>
            <pc:sldMk cId="2969072938" sldId="311"/>
            <ac:spMk id="17" creationId="{E0B4018D-93A0-4F96-86C8-FAB01CEFF8E2}"/>
          </ac:spMkLst>
        </pc:spChg>
        <pc:spChg chg="add mod">
          <ac:chgData name="JiSeong Kim" userId="b70a9ee2859d4895" providerId="LiveId" clId="{5991871B-9E32-47A8-84B9-E5157B1389E6}" dt="2018-11-13T15:53:33.967" v="2179" actId="20577"/>
          <ac:spMkLst>
            <pc:docMk/>
            <pc:sldMk cId="2969072938" sldId="311"/>
            <ac:spMk id="20" creationId="{42985161-FCC3-455E-B1F8-AED9F33C6C83}"/>
          </ac:spMkLst>
        </pc:spChg>
        <pc:picChg chg="del">
          <ac:chgData name="JiSeong Kim" userId="b70a9ee2859d4895" providerId="LiveId" clId="{5991871B-9E32-47A8-84B9-E5157B1389E6}" dt="2018-11-13T15:36:39.741" v="1970" actId="478"/>
          <ac:picMkLst>
            <pc:docMk/>
            <pc:sldMk cId="2969072938" sldId="311"/>
            <ac:picMk id="5" creationId="{FE8A6ADA-5A5C-4B56-857A-E43572E19F87}"/>
          </ac:picMkLst>
        </pc:picChg>
        <pc:picChg chg="add mod">
          <ac:chgData name="JiSeong Kim" userId="b70a9ee2859d4895" providerId="LiveId" clId="{5991871B-9E32-47A8-84B9-E5157B1389E6}" dt="2018-11-13T15:51:14.553" v="2066" actId="1076"/>
          <ac:picMkLst>
            <pc:docMk/>
            <pc:sldMk cId="2969072938" sldId="311"/>
            <ac:picMk id="6" creationId="{26935C88-057C-4B6F-BAC8-066F2E252277}"/>
          </ac:picMkLst>
        </pc:picChg>
        <pc:picChg chg="add mod">
          <ac:chgData name="JiSeong Kim" userId="b70a9ee2859d4895" providerId="LiveId" clId="{5991871B-9E32-47A8-84B9-E5157B1389E6}" dt="2018-11-13T15:52:20.503" v="2070" actId="14100"/>
          <ac:picMkLst>
            <pc:docMk/>
            <pc:sldMk cId="2969072938" sldId="311"/>
            <ac:picMk id="7" creationId="{09193DEE-13D8-4C88-B6D1-F46A22B98EB8}"/>
          </ac:picMkLst>
        </pc:picChg>
        <pc:picChg chg="add del mod">
          <ac:chgData name="JiSeong Kim" userId="b70a9ee2859d4895" providerId="LiveId" clId="{5991871B-9E32-47A8-84B9-E5157B1389E6}" dt="2018-11-13T15:51:05.536" v="2061" actId="478"/>
          <ac:picMkLst>
            <pc:docMk/>
            <pc:sldMk cId="2969072938" sldId="311"/>
            <ac:picMk id="13" creationId="{C37EAAC9-3A9A-4E64-A178-7781E062A35A}"/>
          </ac:picMkLst>
        </pc:picChg>
      </pc:sldChg>
      <pc:sldChg chg="addSp delSp modSp add">
        <pc:chgData name="JiSeong Kim" userId="b70a9ee2859d4895" providerId="LiveId" clId="{5991871B-9E32-47A8-84B9-E5157B1389E6}" dt="2018-11-13T16:31:23.446" v="2346" actId="20577"/>
        <pc:sldMkLst>
          <pc:docMk/>
          <pc:sldMk cId="3622132132" sldId="312"/>
        </pc:sldMkLst>
        <pc:spChg chg="del">
          <ac:chgData name="JiSeong Kim" userId="b70a9ee2859d4895" providerId="LiveId" clId="{5991871B-9E32-47A8-84B9-E5157B1389E6}" dt="2018-11-13T16:22:23.748" v="2321" actId="478"/>
          <ac:spMkLst>
            <pc:docMk/>
            <pc:sldMk cId="3622132132" sldId="312"/>
            <ac:spMk id="10" creationId="{D7A44B1A-8D5B-412B-80C9-D8DDC3788931}"/>
          </ac:spMkLst>
        </pc:spChg>
        <pc:spChg chg="del">
          <ac:chgData name="JiSeong Kim" userId="b70a9ee2859d4895" providerId="LiveId" clId="{5991871B-9E32-47A8-84B9-E5157B1389E6}" dt="2018-11-13T16:22:23.371" v="2320" actId="478"/>
          <ac:spMkLst>
            <pc:docMk/>
            <pc:sldMk cId="3622132132" sldId="312"/>
            <ac:spMk id="11" creationId="{AAF03AD2-DEEC-411A-8936-490EAD85E7AA}"/>
          </ac:spMkLst>
        </pc:spChg>
        <pc:spChg chg="mod">
          <ac:chgData name="JiSeong Kim" userId="b70a9ee2859d4895" providerId="LiveId" clId="{5991871B-9E32-47A8-84B9-E5157B1389E6}" dt="2018-11-13T16:31:23.446" v="2346" actId="20577"/>
          <ac:spMkLst>
            <pc:docMk/>
            <pc:sldMk cId="3622132132" sldId="312"/>
            <ac:spMk id="12" creationId="{01F227F0-902F-4C13-A438-1E00E0A91029}"/>
          </ac:spMkLst>
        </pc:spChg>
        <pc:spChg chg="mod">
          <ac:chgData name="JiSeong Kim" userId="b70a9ee2859d4895" providerId="LiveId" clId="{5991871B-9E32-47A8-84B9-E5157B1389E6}" dt="2018-11-13T16:19:25.680" v="2261" actId="207"/>
          <ac:spMkLst>
            <pc:docMk/>
            <pc:sldMk cId="3622132132" sldId="312"/>
            <ac:spMk id="23" creationId="{0772B437-7542-410C-8181-D20D1EAEBE9E}"/>
          </ac:spMkLst>
        </pc:spChg>
        <pc:spChg chg="add">
          <ac:chgData name="JiSeong Kim" userId="b70a9ee2859d4895" providerId="LiveId" clId="{5991871B-9E32-47A8-84B9-E5157B1389E6}" dt="2018-11-13T16:22:24.491" v="2322" actId="20577"/>
          <ac:spMkLst>
            <pc:docMk/>
            <pc:sldMk cId="3622132132" sldId="312"/>
            <ac:spMk id="26" creationId="{0543B303-6E00-4260-81F6-164B9CD64141}"/>
          </ac:spMkLst>
        </pc:spChg>
        <pc:spChg chg="add">
          <ac:chgData name="JiSeong Kim" userId="b70a9ee2859d4895" providerId="LiveId" clId="{5991871B-9E32-47A8-84B9-E5157B1389E6}" dt="2018-11-13T16:22:24.491" v="2322" actId="20577"/>
          <ac:spMkLst>
            <pc:docMk/>
            <pc:sldMk cId="3622132132" sldId="312"/>
            <ac:spMk id="27" creationId="{2C5B8399-1907-4959-ADE7-AE488F48CB20}"/>
          </ac:spMkLst>
        </pc:spChg>
      </pc:sldChg>
      <pc:sldChg chg="modSp add">
        <pc:chgData name="JiSeong Kim" userId="b70a9ee2859d4895" providerId="LiveId" clId="{5991871B-9E32-47A8-84B9-E5157B1389E6}" dt="2018-11-13T16:31:30.267" v="2353" actId="20577"/>
        <pc:sldMkLst>
          <pc:docMk/>
          <pc:sldMk cId="2860392079" sldId="313"/>
        </pc:sldMkLst>
        <pc:spChg chg="mod">
          <ac:chgData name="JiSeong Kim" userId="b70a9ee2859d4895" providerId="LiveId" clId="{5991871B-9E32-47A8-84B9-E5157B1389E6}" dt="2018-11-13T16:21:59.484" v="2319" actId="20577"/>
          <ac:spMkLst>
            <pc:docMk/>
            <pc:sldMk cId="2860392079" sldId="313"/>
            <ac:spMk id="10" creationId="{D7A44B1A-8D5B-412B-80C9-D8DDC3788931}"/>
          </ac:spMkLst>
        </pc:spChg>
        <pc:spChg chg="mod">
          <ac:chgData name="JiSeong Kim" userId="b70a9ee2859d4895" providerId="LiveId" clId="{5991871B-9E32-47A8-84B9-E5157B1389E6}" dt="2018-11-13T16:21:25.668" v="2288" actId="20577"/>
          <ac:spMkLst>
            <pc:docMk/>
            <pc:sldMk cId="2860392079" sldId="313"/>
            <ac:spMk id="11" creationId="{AAF03AD2-DEEC-411A-8936-490EAD85E7AA}"/>
          </ac:spMkLst>
        </pc:spChg>
        <pc:spChg chg="mod">
          <ac:chgData name="JiSeong Kim" userId="b70a9ee2859d4895" providerId="LiveId" clId="{5991871B-9E32-47A8-84B9-E5157B1389E6}" dt="2018-11-13T16:31:30.267" v="2353" actId="20577"/>
          <ac:spMkLst>
            <pc:docMk/>
            <pc:sldMk cId="2860392079" sldId="313"/>
            <ac:spMk id="12" creationId="{01F227F0-902F-4C13-A438-1E00E0A91029}"/>
          </ac:spMkLst>
        </pc:spChg>
        <pc:spChg chg="mod">
          <ac:chgData name="JiSeong Kim" userId="b70a9ee2859d4895" providerId="LiveId" clId="{5991871B-9E32-47A8-84B9-E5157B1389E6}" dt="2018-11-13T16:19:47.116" v="2263" actId="207"/>
          <ac:spMkLst>
            <pc:docMk/>
            <pc:sldMk cId="2860392079" sldId="313"/>
            <ac:spMk id="24" creationId="{4CB0B871-C86B-4ACF-A0FC-74BD9EB10C2A}"/>
          </ac:spMkLst>
        </pc:spChg>
      </pc:sldChg>
      <pc:sldChg chg="addSp delSp modSp add modNotesTx">
        <pc:chgData name="JiSeong Kim" userId="b70a9ee2859d4895" providerId="LiveId" clId="{5991871B-9E32-47A8-84B9-E5157B1389E6}" dt="2018-11-13T17:32:07.338" v="3509" actId="12"/>
        <pc:sldMkLst>
          <pc:docMk/>
          <pc:sldMk cId="3040603534" sldId="314"/>
        </pc:sldMkLst>
        <pc:spChg chg="del">
          <ac:chgData name="JiSeong Kim" userId="b70a9ee2859d4895" providerId="LiveId" clId="{5991871B-9E32-47A8-84B9-E5157B1389E6}" dt="2018-11-13T16:20:19.103" v="2266" actId="478"/>
          <ac:spMkLst>
            <pc:docMk/>
            <pc:sldMk cId="3040603534" sldId="314"/>
            <ac:spMk id="9" creationId="{5BB916E3-43C1-4B46-95D2-7B2377DB8C93}"/>
          </ac:spMkLst>
        </pc:spChg>
        <pc:spChg chg="add mod">
          <ac:chgData name="JiSeong Kim" userId="b70a9ee2859d4895" providerId="LiveId" clId="{5991871B-9E32-47A8-84B9-E5157B1389E6}" dt="2018-11-13T17:25:47.316" v="3266" actId="692"/>
          <ac:spMkLst>
            <pc:docMk/>
            <pc:sldMk cId="3040603534" sldId="314"/>
            <ac:spMk id="11" creationId="{7CDA9C18-0FA1-48BC-801E-364B82DC025B}"/>
          </ac:spMkLst>
        </pc:spChg>
        <pc:spChg chg="del">
          <ac:chgData name="JiSeong Kim" userId="b70a9ee2859d4895" providerId="LiveId" clId="{5991871B-9E32-47A8-84B9-E5157B1389E6}" dt="2018-11-13T16:20:17.581" v="2265" actId="478"/>
          <ac:spMkLst>
            <pc:docMk/>
            <pc:sldMk cId="3040603534" sldId="314"/>
            <ac:spMk id="15" creationId="{31149E32-E8E1-4B83-AE51-7EE5078A092D}"/>
          </ac:spMkLst>
        </pc:spChg>
        <pc:spChg chg="del">
          <ac:chgData name="JiSeong Kim" userId="b70a9ee2859d4895" providerId="LiveId" clId="{5991871B-9E32-47A8-84B9-E5157B1389E6}" dt="2018-11-13T16:20:19.103" v="2266" actId="478"/>
          <ac:spMkLst>
            <pc:docMk/>
            <pc:sldMk cId="3040603534" sldId="314"/>
            <ac:spMk id="16" creationId="{03048539-421B-42FE-9CA6-B746C7E9C08A}"/>
          </ac:spMkLst>
        </pc:spChg>
        <pc:spChg chg="add mod">
          <ac:chgData name="JiSeong Kim" userId="b70a9ee2859d4895" providerId="LiveId" clId="{5991871B-9E32-47A8-84B9-E5157B1389E6}" dt="2018-11-13T17:25:59.676" v="3269" actId="692"/>
          <ac:spMkLst>
            <pc:docMk/>
            <pc:sldMk cId="3040603534" sldId="314"/>
            <ac:spMk id="17" creationId="{38B78FDE-53FB-46D7-8D39-2B4975822FF5}"/>
          </ac:spMkLst>
        </pc:spChg>
        <pc:spChg chg="add mod">
          <ac:chgData name="JiSeong Kim" userId="b70a9ee2859d4895" providerId="LiveId" clId="{5991871B-9E32-47A8-84B9-E5157B1389E6}" dt="2018-11-13T17:26:14.853" v="3272" actId="14100"/>
          <ac:spMkLst>
            <pc:docMk/>
            <pc:sldMk cId="3040603534" sldId="314"/>
            <ac:spMk id="18" creationId="{93E3CD5D-EAA3-4415-AE18-FD1595D347F7}"/>
          </ac:spMkLst>
        </pc:spChg>
        <pc:spChg chg="add mod">
          <ac:chgData name="JiSeong Kim" userId="b70a9ee2859d4895" providerId="LiveId" clId="{5991871B-9E32-47A8-84B9-E5157B1389E6}" dt="2018-11-13T17:26:23.007" v="3275" actId="14100"/>
          <ac:spMkLst>
            <pc:docMk/>
            <pc:sldMk cId="3040603534" sldId="314"/>
            <ac:spMk id="19" creationId="{C751A910-72EA-4446-8087-F12A339E9BDE}"/>
          </ac:spMkLst>
        </pc:spChg>
        <pc:spChg chg="add mod">
          <ac:chgData name="JiSeong Kim" userId="b70a9ee2859d4895" providerId="LiveId" clId="{5991871B-9E32-47A8-84B9-E5157B1389E6}" dt="2018-11-13T17:27:24.200" v="3327" actId="20577"/>
          <ac:spMkLst>
            <pc:docMk/>
            <pc:sldMk cId="3040603534" sldId="314"/>
            <ac:spMk id="20" creationId="{33992DFA-88E9-4DCB-9F28-B1F4D8C5A7A5}"/>
          </ac:spMkLst>
        </pc:spChg>
        <pc:spChg chg="add mod">
          <ac:chgData name="JiSeong Kim" userId="b70a9ee2859d4895" providerId="LiveId" clId="{5991871B-9E32-47A8-84B9-E5157B1389E6}" dt="2018-11-13T17:27:03.669" v="3312" actId="12"/>
          <ac:spMkLst>
            <pc:docMk/>
            <pc:sldMk cId="3040603534" sldId="314"/>
            <ac:spMk id="21" creationId="{420F5F92-D8D7-4203-941A-862B24336C11}"/>
          </ac:spMkLst>
        </pc:spChg>
        <pc:spChg chg="add mod">
          <ac:chgData name="JiSeong Kim" userId="b70a9ee2859d4895" providerId="LiveId" clId="{5991871B-9E32-47A8-84B9-E5157B1389E6}" dt="2018-11-13T17:28:19.262" v="3374" actId="20577"/>
          <ac:spMkLst>
            <pc:docMk/>
            <pc:sldMk cId="3040603534" sldId="314"/>
            <ac:spMk id="22" creationId="{AFA4ADBE-0797-421F-8F66-3A21880D0995}"/>
          </ac:spMkLst>
        </pc:spChg>
        <pc:spChg chg="add mod">
          <ac:chgData name="JiSeong Kim" userId="b70a9ee2859d4895" providerId="LiveId" clId="{5991871B-9E32-47A8-84B9-E5157B1389E6}" dt="2018-11-13T17:28:19.080" v="3373" actId="12"/>
          <ac:spMkLst>
            <pc:docMk/>
            <pc:sldMk cId="3040603534" sldId="314"/>
            <ac:spMk id="23" creationId="{6BF33FAA-09F9-4833-B49F-5E107256337C}"/>
          </ac:spMkLst>
        </pc:spChg>
        <pc:spChg chg="add del mod">
          <ac:chgData name="JiSeong Kim" userId="b70a9ee2859d4895" providerId="LiveId" clId="{5991871B-9E32-47A8-84B9-E5157B1389E6}" dt="2018-11-13T17:29:09.773" v="3390" actId="478"/>
          <ac:spMkLst>
            <pc:docMk/>
            <pc:sldMk cId="3040603534" sldId="314"/>
            <ac:spMk id="24" creationId="{C1BDB4FC-2937-4674-ACC0-E52E561A11DF}"/>
          </ac:spMkLst>
        </pc:spChg>
        <pc:spChg chg="add mod">
          <ac:chgData name="JiSeong Kim" userId="b70a9ee2859d4895" providerId="LiveId" clId="{5991871B-9E32-47A8-84B9-E5157B1389E6}" dt="2018-11-13T17:31:30.278" v="3506" actId="20577"/>
          <ac:spMkLst>
            <pc:docMk/>
            <pc:sldMk cId="3040603534" sldId="314"/>
            <ac:spMk id="25" creationId="{BEE9F1D7-53BF-4BE5-B0A8-82C37264BA80}"/>
          </ac:spMkLst>
        </pc:spChg>
        <pc:graphicFrameChg chg="modGraphic">
          <ac:chgData name="JiSeong Kim" userId="b70a9ee2859d4895" providerId="LiveId" clId="{5991871B-9E32-47A8-84B9-E5157B1389E6}" dt="2018-11-13T17:08:16.742" v="2739" actId="20577"/>
          <ac:graphicFrameMkLst>
            <pc:docMk/>
            <pc:sldMk cId="3040603534" sldId="314"/>
            <ac:graphicFrameMk id="8" creationId="{A9E102F6-459D-4AA2-B06A-58A731D80DE2}"/>
          </ac:graphicFrameMkLst>
        </pc:graphicFrameChg>
        <pc:picChg chg="add mod">
          <ac:chgData name="JiSeong Kim" userId="b70a9ee2859d4895" providerId="LiveId" clId="{5991871B-9E32-47A8-84B9-E5157B1389E6}" dt="2018-11-13T17:25:01.608" v="3253" actId="1076"/>
          <ac:picMkLst>
            <pc:docMk/>
            <pc:sldMk cId="3040603534" sldId="314"/>
            <ac:picMk id="2" creationId="{20E7BC33-94EB-4790-9F70-2BB2CF2F3DAF}"/>
          </ac:picMkLst>
        </pc:picChg>
        <pc:picChg chg="add mod">
          <ac:chgData name="JiSeong Kim" userId="b70a9ee2859d4895" providerId="LiveId" clId="{5991871B-9E32-47A8-84B9-E5157B1389E6}" dt="2018-11-13T17:25:01.608" v="3253" actId="1076"/>
          <ac:picMkLst>
            <pc:docMk/>
            <pc:sldMk cId="3040603534" sldId="314"/>
            <ac:picMk id="3" creationId="{112A97D3-BA55-458B-9555-D54C90FB289A}"/>
          </ac:picMkLst>
        </pc:picChg>
        <pc:picChg chg="del">
          <ac:chgData name="JiSeong Kim" userId="b70a9ee2859d4895" providerId="LiveId" clId="{5991871B-9E32-47A8-84B9-E5157B1389E6}" dt="2018-11-13T16:20:19.103" v="2266" actId="478"/>
          <ac:picMkLst>
            <pc:docMk/>
            <pc:sldMk cId="3040603534" sldId="314"/>
            <ac:picMk id="10" creationId="{B788BA25-2695-4D1B-8AB5-FBBDE9B8DA23}"/>
          </ac:picMkLst>
        </pc:picChg>
        <pc:picChg chg="del">
          <ac:chgData name="JiSeong Kim" userId="b70a9ee2859d4895" providerId="LiveId" clId="{5991871B-9E32-47A8-84B9-E5157B1389E6}" dt="2018-11-13T16:20:17.581" v="2265" actId="478"/>
          <ac:picMkLst>
            <pc:docMk/>
            <pc:sldMk cId="3040603534" sldId="314"/>
            <ac:picMk id="1026" creationId="{68D339D1-BBDB-46E4-B284-0B4554E61E06}"/>
          </ac:picMkLst>
        </pc:picChg>
        <pc:cxnChg chg="add mod">
          <ac:chgData name="JiSeong Kim" userId="b70a9ee2859d4895" providerId="LiveId" clId="{5991871B-9E32-47A8-84B9-E5157B1389E6}" dt="2018-11-13T17:28:52.737" v="3386" actId="692"/>
          <ac:cxnSpMkLst>
            <pc:docMk/>
            <pc:sldMk cId="3040603534" sldId="314"/>
            <ac:cxnSpMk id="13" creationId="{638654C9-46E2-404D-8FE9-CDED3401EC10}"/>
          </ac:cxnSpMkLst>
        </pc:cxnChg>
      </pc:sldChg>
      <pc:sldChg chg="delSp modSp add modNotesTx">
        <pc:chgData name="JiSeong Kim" userId="b70a9ee2859d4895" providerId="LiveId" clId="{5991871B-9E32-47A8-84B9-E5157B1389E6}" dt="2018-11-13T16:54:47.130" v="2727" actId="20577"/>
        <pc:sldMkLst>
          <pc:docMk/>
          <pc:sldMk cId="3602081344" sldId="315"/>
        </pc:sldMkLst>
        <pc:graphicFrameChg chg="mod modGraphic">
          <ac:chgData name="JiSeong Kim" userId="b70a9ee2859d4895" providerId="LiveId" clId="{5991871B-9E32-47A8-84B9-E5157B1389E6}" dt="2018-11-13T16:36:20.265" v="2393" actId="20577"/>
          <ac:graphicFrameMkLst>
            <pc:docMk/>
            <pc:sldMk cId="3602081344" sldId="315"/>
            <ac:graphicFrameMk id="18" creationId="{8A1D48E2-8D18-4333-9D65-4BC71799EA16}"/>
          </ac:graphicFrameMkLst>
        </pc:graphicFrameChg>
        <pc:picChg chg="del">
          <ac:chgData name="JiSeong Kim" userId="b70a9ee2859d4895" providerId="LiveId" clId="{5991871B-9E32-47A8-84B9-E5157B1389E6}" dt="2018-11-13T16:23:27.033" v="2327" actId="478"/>
          <ac:picMkLst>
            <pc:docMk/>
            <pc:sldMk cId="3602081344" sldId="315"/>
            <ac:picMk id="2050" creationId="{96C30216-6DBB-4494-859D-2B0D920BABD9}"/>
          </ac:picMkLst>
        </pc:picChg>
        <pc:picChg chg="del">
          <ac:chgData name="JiSeong Kim" userId="b70a9ee2859d4895" providerId="LiveId" clId="{5991871B-9E32-47A8-84B9-E5157B1389E6}" dt="2018-11-13T16:23:27.104" v="2328" actId="478"/>
          <ac:picMkLst>
            <pc:docMk/>
            <pc:sldMk cId="3602081344" sldId="315"/>
            <ac:picMk id="2052" creationId="{DD0E966A-8DA5-4E22-96D1-F156325D526F}"/>
          </ac:picMkLst>
        </pc:picChg>
      </pc:sldChg>
      <pc:sldChg chg="add del">
        <pc:chgData name="JiSeong Kim" userId="b70a9ee2859d4895" providerId="LiveId" clId="{5991871B-9E32-47A8-84B9-E5157B1389E6}" dt="2018-11-13T17:32:25.300" v="3515" actId="2696"/>
        <pc:sldMkLst>
          <pc:docMk/>
          <pc:sldMk cId="912068925" sldId="316"/>
        </pc:sldMkLst>
      </pc:sldChg>
      <pc:sldChg chg="addSp delSp modSp add">
        <pc:chgData name="JiSeong Kim" userId="b70a9ee2859d4895" providerId="LiveId" clId="{5991871B-9E32-47A8-84B9-E5157B1389E6}" dt="2018-11-13T17:39:36.924" v="3667" actId="14100"/>
        <pc:sldMkLst>
          <pc:docMk/>
          <pc:sldMk cId="2182878245" sldId="316"/>
        </pc:sldMkLst>
        <pc:spChg chg="del">
          <ac:chgData name="JiSeong Kim" userId="b70a9ee2859d4895" providerId="LiveId" clId="{5991871B-9E32-47A8-84B9-E5157B1389E6}" dt="2018-11-13T17:33:20.117" v="3520" actId="478"/>
          <ac:spMkLst>
            <pc:docMk/>
            <pc:sldMk cId="2182878245" sldId="316"/>
            <ac:spMk id="11" creationId="{7CDA9C18-0FA1-48BC-801E-364B82DC025B}"/>
          </ac:spMkLst>
        </pc:spChg>
        <pc:spChg chg="del">
          <ac:chgData name="JiSeong Kim" userId="b70a9ee2859d4895" providerId="LiveId" clId="{5991871B-9E32-47A8-84B9-E5157B1389E6}" dt="2018-11-13T17:33:17.105" v="3518" actId="478"/>
          <ac:spMkLst>
            <pc:docMk/>
            <pc:sldMk cId="2182878245" sldId="316"/>
            <ac:spMk id="17" creationId="{38B78FDE-53FB-46D7-8D39-2B4975822FF5}"/>
          </ac:spMkLst>
        </pc:spChg>
        <pc:spChg chg="mod">
          <ac:chgData name="JiSeong Kim" userId="b70a9ee2859d4895" providerId="LiveId" clId="{5991871B-9E32-47A8-84B9-E5157B1389E6}" dt="2018-11-13T17:33:59.182" v="3528" actId="1076"/>
          <ac:spMkLst>
            <pc:docMk/>
            <pc:sldMk cId="2182878245" sldId="316"/>
            <ac:spMk id="18" creationId="{93E3CD5D-EAA3-4415-AE18-FD1595D347F7}"/>
          </ac:spMkLst>
        </pc:spChg>
        <pc:spChg chg="mod">
          <ac:chgData name="JiSeong Kim" userId="b70a9ee2859d4895" providerId="LiveId" clId="{5991871B-9E32-47A8-84B9-E5157B1389E6}" dt="2018-11-13T17:35:15.982" v="3560" actId="1035"/>
          <ac:spMkLst>
            <pc:docMk/>
            <pc:sldMk cId="2182878245" sldId="316"/>
            <ac:spMk id="19" creationId="{C751A910-72EA-4446-8087-F12A339E9BDE}"/>
          </ac:spMkLst>
        </pc:spChg>
        <pc:spChg chg="mod">
          <ac:chgData name="JiSeong Kim" userId="b70a9ee2859d4895" providerId="LiveId" clId="{5991871B-9E32-47A8-84B9-E5157B1389E6}" dt="2018-11-13T17:33:59.182" v="3528" actId="1076"/>
          <ac:spMkLst>
            <pc:docMk/>
            <pc:sldMk cId="2182878245" sldId="316"/>
            <ac:spMk id="20" creationId="{33992DFA-88E9-4DCB-9F28-B1F4D8C5A7A5}"/>
          </ac:spMkLst>
        </pc:spChg>
        <pc:spChg chg="mod">
          <ac:chgData name="JiSeong Kim" userId="b70a9ee2859d4895" providerId="LiveId" clId="{5991871B-9E32-47A8-84B9-E5157B1389E6}" dt="2018-11-13T17:35:15.982" v="3560" actId="1035"/>
          <ac:spMkLst>
            <pc:docMk/>
            <pc:sldMk cId="2182878245" sldId="316"/>
            <ac:spMk id="21" creationId="{420F5F92-D8D7-4203-941A-862B24336C11}"/>
          </ac:spMkLst>
        </pc:spChg>
        <pc:spChg chg="mod">
          <ac:chgData name="JiSeong Kim" userId="b70a9ee2859d4895" providerId="LiveId" clId="{5991871B-9E32-47A8-84B9-E5157B1389E6}" dt="2018-11-13T17:33:55.059" v="3527" actId="20577"/>
          <ac:spMkLst>
            <pc:docMk/>
            <pc:sldMk cId="2182878245" sldId="316"/>
            <ac:spMk id="22" creationId="{AFA4ADBE-0797-421F-8F66-3A21880D0995}"/>
          </ac:spMkLst>
        </pc:spChg>
        <pc:spChg chg="mod">
          <ac:chgData name="JiSeong Kim" userId="b70a9ee2859d4895" providerId="LiveId" clId="{5991871B-9E32-47A8-84B9-E5157B1389E6}" dt="2018-11-13T17:34:09.748" v="3531" actId="1076"/>
          <ac:spMkLst>
            <pc:docMk/>
            <pc:sldMk cId="2182878245" sldId="316"/>
            <ac:spMk id="23" creationId="{6BF33FAA-09F9-4833-B49F-5E107256337C}"/>
          </ac:spMkLst>
        </pc:spChg>
        <pc:spChg chg="add mod">
          <ac:chgData name="JiSeong Kim" userId="b70a9ee2859d4895" providerId="LiveId" clId="{5991871B-9E32-47A8-84B9-E5157B1389E6}" dt="2018-11-13T17:34:20.123" v="3535" actId="20577"/>
          <ac:spMkLst>
            <pc:docMk/>
            <pc:sldMk cId="2182878245" sldId="316"/>
            <ac:spMk id="24" creationId="{D58815EE-BAA9-4ED5-8546-F3C6C8E1DD82}"/>
          </ac:spMkLst>
        </pc:spChg>
        <pc:spChg chg="mod">
          <ac:chgData name="JiSeong Kim" userId="b70a9ee2859d4895" providerId="LiveId" clId="{5991871B-9E32-47A8-84B9-E5157B1389E6}" dt="2018-11-13T17:39:03.772" v="3664" actId="20577"/>
          <ac:spMkLst>
            <pc:docMk/>
            <pc:sldMk cId="2182878245" sldId="316"/>
            <ac:spMk id="25" creationId="{BEE9F1D7-53BF-4BE5-B0A8-82C37264BA80}"/>
          </ac:spMkLst>
        </pc:spChg>
        <pc:spChg chg="add mod">
          <ac:chgData name="JiSeong Kim" userId="b70a9ee2859d4895" providerId="LiveId" clId="{5991871B-9E32-47A8-84B9-E5157B1389E6}" dt="2018-11-13T17:37:50.329" v="3594" actId="692"/>
          <ac:spMkLst>
            <pc:docMk/>
            <pc:sldMk cId="2182878245" sldId="316"/>
            <ac:spMk id="26" creationId="{74BA5D9F-D142-4C7D-A957-38497530D979}"/>
          </ac:spMkLst>
        </pc:spChg>
        <pc:spChg chg="add del mod">
          <ac:chgData name="JiSeong Kim" userId="b70a9ee2859d4895" providerId="LiveId" clId="{5991871B-9E32-47A8-84B9-E5157B1389E6}" dt="2018-11-13T17:37:56.971" v="3595" actId="478"/>
          <ac:spMkLst>
            <pc:docMk/>
            <pc:sldMk cId="2182878245" sldId="316"/>
            <ac:spMk id="27" creationId="{BD5692B7-2976-4634-81F5-485A59368E57}"/>
          </ac:spMkLst>
        </pc:spChg>
        <pc:spChg chg="add mod">
          <ac:chgData name="JiSeong Kim" userId="b70a9ee2859d4895" providerId="LiveId" clId="{5991871B-9E32-47A8-84B9-E5157B1389E6}" dt="2018-11-13T17:35:24.557" v="3563" actId="692"/>
          <ac:spMkLst>
            <pc:docMk/>
            <pc:sldMk cId="2182878245" sldId="316"/>
            <ac:spMk id="28" creationId="{393717B1-1DD7-46B5-82D4-BD23D777F6F3}"/>
          </ac:spMkLst>
        </pc:spChg>
        <pc:spChg chg="add mod">
          <ac:chgData name="JiSeong Kim" userId="b70a9ee2859d4895" providerId="LiveId" clId="{5991871B-9E32-47A8-84B9-E5157B1389E6}" dt="2018-11-13T17:35:41.054" v="3570" actId="1076"/>
          <ac:spMkLst>
            <pc:docMk/>
            <pc:sldMk cId="2182878245" sldId="316"/>
            <ac:spMk id="29" creationId="{FA1830D1-0231-4F00-86D5-3F00A66D8FCE}"/>
          </ac:spMkLst>
        </pc:spChg>
        <pc:spChg chg="add mod">
          <ac:chgData name="JiSeong Kim" userId="b70a9ee2859d4895" providerId="LiveId" clId="{5991871B-9E32-47A8-84B9-E5157B1389E6}" dt="2018-11-13T17:37:15.179" v="3593" actId="1035"/>
          <ac:spMkLst>
            <pc:docMk/>
            <pc:sldMk cId="2182878245" sldId="316"/>
            <ac:spMk id="30" creationId="{9FC20AE0-FAEF-4B3B-A582-91F0DBECA813}"/>
          </ac:spMkLst>
        </pc:spChg>
        <pc:spChg chg="add mod">
          <ac:chgData name="JiSeong Kim" userId="b70a9ee2859d4895" providerId="LiveId" clId="{5991871B-9E32-47A8-84B9-E5157B1389E6}" dt="2018-11-13T17:38:39.687" v="3656" actId="1076"/>
          <ac:spMkLst>
            <pc:docMk/>
            <pc:sldMk cId="2182878245" sldId="316"/>
            <ac:spMk id="31" creationId="{A22DB6F2-9933-4A62-A28E-FEE2EB81C5F3}"/>
          </ac:spMkLst>
        </pc:spChg>
        <pc:picChg chg="mod">
          <ac:chgData name="JiSeong Kim" userId="b70a9ee2859d4895" providerId="LiveId" clId="{5991871B-9E32-47A8-84B9-E5157B1389E6}" dt="2018-11-13T17:33:51.993" v="3524" actId="1076"/>
          <ac:picMkLst>
            <pc:docMk/>
            <pc:sldMk cId="2182878245" sldId="316"/>
            <ac:picMk id="2" creationId="{20E7BC33-94EB-4790-9F70-2BB2CF2F3DAF}"/>
          </ac:picMkLst>
        </pc:picChg>
        <pc:picChg chg="del mod">
          <ac:chgData name="JiSeong Kim" userId="b70a9ee2859d4895" providerId="LiveId" clId="{5991871B-9E32-47A8-84B9-E5157B1389E6}" dt="2018-11-13T17:34:50.697" v="3538" actId="478"/>
          <ac:picMkLst>
            <pc:docMk/>
            <pc:sldMk cId="2182878245" sldId="316"/>
            <ac:picMk id="3" creationId="{112A97D3-BA55-458B-9555-D54C90FB289A}"/>
          </ac:picMkLst>
        </pc:picChg>
        <pc:picChg chg="add mod">
          <ac:chgData name="JiSeong Kim" userId="b70a9ee2859d4895" providerId="LiveId" clId="{5991871B-9E32-47A8-84B9-E5157B1389E6}" dt="2018-11-13T17:34:56.780" v="3540" actId="14100"/>
          <ac:picMkLst>
            <pc:docMk/>
            <pc:sldMk cId="2182878245" sldId="316"/>
            <ac:picMk id="9" creationId="{DB0808E7-F947-4226-A947-230C002E4BE5}"/>
          </ac:picMkLst>
        </pc:picChg>
        <pc:picChg chg="add del mod">
          <ac:chgData name="JiSeong Kim" userId="b70a9ee2859d4895" providerId="LiveId" clId="{5991871B-9E32-47A8-84B9-E5157B1389E6}" dt="2018-11-13T17:36:26.705" v="3574" actId="478"/>
          <ac:picMkLst>
            <pc:docMk/>
            <pc:sldMk cId="2182878245" sldId="316"/>
            <ac:picMk id="10" creationId="{A323E235-E04F-4DFA-BC67-7ABC29EF17E9}"/>
          </ac:picMkLst>
        </pc:picChg>
        <pc:picChg chg="add mod">
          <ac:chgData name="JiSeong Kim" userId="b70a9ee2859d4895" providerId="LiveId" clId="{5991871B-9E32-47A8-84B9-E5157B1389E6}" dt="2018-11-13T17:36:44.455" v="3581" actId="1076"/>
          <ac:picMkLst>
            <pc:docMk/>
            <pc:sldMk cId="2182878245" sldId="316"/>
            <ac:picMk id="12" creationId="{E29686DE-2F5D-4F66-9534-B4C0DF2A5995}"/>
          </ac:picMkLst>
        </pc:picChg>
        <pc:cxnChg chg="del mod">
          <ac:chgData name="JiSeong Kim" userId="b70a9ee2859d4895" providerId="LiveId" clId="{5991871B-9E32-47A8-84B9-E5157B1389E6}" dt="2018-11-13T17:33:17.883" v="3519" actId="478"/>
          <ac:cxnSpMkLst>
            <pc:docMk/>
            <pc:sldMk cId="2182878245" sldId="316"/>
            <ac:cxnSpMk id="13" creationId="{638654C9-46E2-404D-8FE9-CDED3401EC10}"/>
          </ac:cxnSpMkLst>
        </pc:cxnChg>
        <pc:cxnChg chg="add mod">
          <ac:chgData name="JiSeong Kim" userId="b70a9ee2859d4895" providerId="LiveId" clId="{5991871B-9E32-47A8-84B9-E5157B1389E6}" dt="2018-11-13T17:39:36.924" v="3667" actId="14100"/>
          <ac:cxnSpMkLst>
            <pc:docMk/>
            <pc:sldMk cId="2182878245" sldId="316"/>
            <ac:cxnSpMk id="32" creationId="{B6E44E29-6C72-49BE-A8D5-1F1EC33CC529}"/>
          </ac:cxnSpMkLst>
        </pc:cxnChg>
      </pc:sldChg>
      <pc:sldChg chg="add del">
        <pc:chgData name="JiSeong Kim" userId="b70a9ee2859d4895" providerId="LiveId" clId="{5991871B-9E32-47A8-84B9-E5157B1389E6}" dt="2018-11-13T17:32:23.462" v="3513" actId="2696"/>
        <pc:sldMkLst>
          <pc:docMk/>
          <pc:sldMk cId="1738817362" sldId="317"/>
        </pc:sldMkLst>
      </pc:sldChg>
      <pc:sldChg chg="add del">
        <pc:chgData name="JiSeong Kim" userId="b70a9ee2859d4895" providerId="LiveId" clId="{5991871B-9E32-47A8-84B9-E5157B1389E6}" dt="2018-11-13T17:32:24.293" v="3514" actId="2696"/>
        <pc:sldMkLst>
          <pc:docMk/>
          <pc:sldMk cId="2379028973" sldId="31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C096510-FAE5-48A0-A574-1EB0D286D57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7BEEE85-9A93-4413-A88C-6EA2A61B8D6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E7ECA-DE75-44AC-B1FF-EC5B5D52FFEB}" type="datetimeFigureOut">
              <a:rPr lang="ko-KR" altLang="en-US" smtClean="0"/>
              <a:t>2018-11-14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FDADC0FA-1E44-44A8-989A-CF5B300A69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2773BDC8-2770-47BB-82E7-B1ECCE0F9B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FAA862-209B-44BD-9F1A-C1CF9D1EE2E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56525E-9934-49BA-BF37-C8A4D91214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E1A92D-B205-4A27-BE1C-3C24905C6EE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E1A92D-B205-4A27-BE1C-3C24905C6EE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5353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/>
              <a:t>이제 이 </a:t>
            </a:r>
            <a:r>
              <a:rPr lang="ko-KR" altLang="en-US" b="0" dirty="0" err="1"/>
              <a:t>트리플릿들을</a:t>
            </a:r>
            <a:r>
              <a:rPr lang="ko-KR" altLang="en-US" b="0" dirty="0"/>
              <a:t> 가지고 학습을 하려합니다</a:t>
            </a:r>
            <a:r>
              <a:rPr lang="en-US" altLang="ko-KR" b="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 err="1"/>
              <a:t>트리플릿들이</a:t>
            </a:r>
            <a:r>
              <a:rPr lang="ko-KR" altLang="en-US" b="0" dirty="0"/>
              <a:t> </a:t>
            </a:r>
            <a:r>
              <a:rPr lang="en-US" altLang="ko-KR" b="0" dirty="0"/>
              <a:t>2</a:t>
            </a:r>
            <a:r>
              <a:rPr lang="ko-KR" altLang="en-US" b="0" dirty="0"/>
              <a:t>차원 공간에 있다고 가정했을 때</a:t>
            </a:r>
            <a:endParaRPr lang="en-US" altLang="ko-KR" b="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/>
              <a:t>학습되기 전에 왼쪽 그림처럼 앵커와 네거티브 그리고 포지티브 사이의 거리가 뒤죽박죽이라면</a:t>
            </a:r>
            <a:endParaRPr lang="en-US" altLang="ko-KR" b="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/>
              <a:t>학습 후에는 오른쪽 그림처럼 앵커와 포지티브 사이의 거리는 가깝게</a:t>
            </a:r>
            <a:r>
              <a:rPr lang="en-US" altLang="ko-KR" b="0" dirty="0"/>
              <a:t>, </a:t>
            </a:r>
            <a:r>
              <a:rPr lang="ko-KR" altLang="en-US" b="0" dirty="0"/>
              <a:t>앵커와 네거티브 사이의 거리는 멀게 하고싶은 것 입니다</a:t>
            </a:r>
            <a:r>
              <a:rPr lang="en-US" altLang="ko-KR" b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1D211-9F92-44A1-8947-06FBD30FBFD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4480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논문에서 제안하는 핵심 플로우는 이와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E1A92D-B205-4A27-BE1C-3C24905C6EE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049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매칭은</a:t>
            </a:r>
            <a:r>
              <a:rPr lang="ko-KR" altLang="en-US" dirty="0"/>
              <a:t> 총 </a:t>
            </a:r>
            <a:r>
              <a:rPr lang="en-US" altLang="ko-KR" dirty="0"/>
              <a:t>5</a:t>
            </a:r>
            <a:r>
              <a:rPr lang="ko-KR" altLang="en-US" dirty="0"/>
              <a:t>단계로 </a:t>
            </a:r>
            <a:r>
              <a:rPr lang="ko-KR" altLang="en-US" dirty="0" err="1"/>
              <a:t>이루어져있으며</a:t>
            </a:r>
            <a:r>
              <a:rPr lang="en-US" altLang="ko-KR" dirty="0"/>
              <a:t>, </a:t>
            </a:r>
            <a:r>
              <a:rPr lang="ko-KR" altLang="en-US" dirty="0"/>
              <a:t>한 단계씩 차근차근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후보와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Active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Tracklet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 Feature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매칭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후보와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Lost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Tracklet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 Feature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매칭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후보와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Active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나머지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Tracklet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IoU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매칭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후보와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Lost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나머지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Tracklet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IoU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매칭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나머지 후보는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Person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으로써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Tracklet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생성</a:t>
            </a:r>
          </a:p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E1A92D-B205-4A27-BE1C-3C24905C6EE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5546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매칭은</a:t>
            </a:r>
            <a:r>
              <a:rPr lang="ko-KR" altLang="en-US" dirty="0"/>
              <a:t> 총 </a:t>
            </a:r>
            <a:r>
              <a:rPr lang="en-US" altLang="ko-KR" dirty="0"/>
              <a:t>5</a:t>
            </a:r>
            <a:r>
              <a:rPr lang="ko-KR" altLang="en-US" dirty="0"/>
              <a:t>단계로 </a:t>
            </a:r>
            <a:r>
              <a:rPr lang="ko-KR" altLang="en-US" dirty="0" err="1"/>
              <a:t>이루어져있으며</a:t>
            </a:r>
            <a:r>
              <a:rPr lang="en-US" altLang="ko-KR" dirty="0"/>
              <a:t>, </a:t>
            </a:r>
            <a:r>
              <a:rPr lang="ko-KR" altLang="en-US" dirty="0"/>
              <a:t>한 단계씩 차근차근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후보와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Active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Tracklet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 Feature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매칭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후보와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Lost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Tracklet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 Feature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매칭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후보와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Active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나머지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Tracklet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IoU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매칭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후보와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Lost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나머지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Tracklet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IoU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매칭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나머지 후보는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Person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으로써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Tracklet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생성</a:t>
            </a:r>
          </a:p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E1A92D-B205-4A27-BE1C-3C24905C6EE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5279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매칭은</a:t>
            </a:r>
            <a:r>
              <a:rPr lang="ko-KR" altLang="en-US" dirty="0"/>
              <a:t> 총 </a:t>
            </a:r>
            <a:r>
              <a:rPr lang="en-US" altLang="ko-KR" dirty="0"/>
              <a:t>5</a:t>
            </a:r>
            <a:r>
              <a:rPr lang="ko-KR" altLang="en-US" dirty="0"/>
              <a:t>단계로 </a:t>
            </a:r>
            <a:r>
              <a:rPr lang="ko-KR" altLang="en-US" dirty="0" err="1"/>
              <a:t>이루어져있으며</a:t>
            </a:r>
            <a:r>
              <a:rPr lang="en-US" altLang="ko-KR" dirty="0"/>
              <a:t>, </a:t>
            </a:r>
            <a:r>
              <a:rPr lang="ko-KR" altLang="en-US" dirty="0"/>
              <a:t>한 단계씩 차근차근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후보와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Active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Tracklet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 Feature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매칭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후보와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Lost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Tracklet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 Feature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매칭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후보와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Active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나머지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Tracklet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IoU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매칭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후보와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Lost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나머지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Tracklet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IoU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매칭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나머지 후보는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Person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으로써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Tracklet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생성</a:t>
            </a:r>
          </a:p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E1A92D-B205-4A27-BE1C-3C24905C6EE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358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매칭은</a:t>
            </a:r>
            <a:r>
              <a:rPr lang="ko-KR" altLang="en-US" dirty="0"/>
              <a:t> 총 </a:t>
            </a:r>
            <a:r>
              <a:rPr lang="en-US" altLang="ko-KR" dirty="0"/>
              <a:t>5</a:t>
            </a:r>
            <a:r>
              <a:rPr lang="ko-KR" altLang="en-US" dirty="0"/>
              <a:t>단계로 </a:t>
            </a:r>
            <a:r>
              <a:rPr lang="ko-KR" altLang="en-US" dirty="0" err="1"/>
              <a:t>이루어져있으며</a:t>
            </a:r>
            <a:r>
              <a:rPr lang="en-US" altLang="ko-KR" dirty="0"/>
              <a:t>, </a:t>
            </a:r>
            <a:r>
              <a:rPr lang="ko-KR" altLang="en-US" dirty="0"/>
              <a:t>한 단계씩 차근차근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후보와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Active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Tracklet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 Feature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매칭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후보와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Lost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Tracklet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 Feature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매칭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후보와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Active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나머지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Tracklet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IoU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매칭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후보와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Lost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나머지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Tracklet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IoU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매칭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나머지 후보는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Person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으로써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Tracklet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생성</a:t>
            </a:r>
          </a:p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E1A92D-B205-4A27-BE1C-3C24905C6EE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5160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True Positive(TP)True </a:t>
            </a:r>
            <a:r>
              <a:rPr lang="ko-KR" altLang="en-US" dirty="0">
                <a:effectLst/>
              </a:rPr>
              <a:t>인데</a:t>
            </a:r>
            <a:r>
              <a:rPr lang="en-US" altLang="ko-KR" dirty="0">
                <a:effectLst/>
              </a:rPr>
              <a:t>, True</a:t>
            </a:r>
            <a:r>
              <a:rPr lang="ko-KR" altLang="en-US" dirty="0">
                <a:effectLst/>
              </a:rPr>
              <a:t>라고 맞춘 경우</a:t>
            </a:r>
            <a:r>
              <a:rPr lang="en-US" altLang="ko-KR" dirty="0">
                <a:effectLst/>
              </a:rPr>
              <a:t>(</a:t>
            </a:r>
            <a:r>
              <a:rPr lang="ko-KR" altLang="en-US" dirty="0">
                <a:effectLst/>
              </a:rPr>
              <a:t>잘한 경우</a:t>
            </a:r>
            <a:r>
              <a:rPr lang="en-US" altLang="ko-KR" dirty="0">
                <a:effectLst/>
              </a:rPr>
              <a:t>)</a:t>
            </a:r>
          </a:p>
          <a:p>
            <a:r>
              <a:rPr lang="en-US" altLang="ko-KR" dirty="0">
                <a:effectLst/>
              </a:rPr>
              <a:t>False Positive(FP)False </a:t>
            </a:r>
            <a:r>
              <a:rPr lang="ko-KR" altLang="en-US" dirty="0">
                <a:effectLst/>
              </a:rPr>
              <a:t>인데</a:t>
            </a:r>
            <a:r>
              <a:rPr lang="en-US" altLang="ko-KR" dirty="0">
                <a:effectLst/>
              </a:rPr>
              <a:t>, True</a:t>
            </a:r>
            <a:r>
              <a:rPr lang="ko-KR" altLang="en-US" dirty="0">
                <a:effectLst/>
              </a:rPr>
              <a:t>라고 한 경우</a:t>
            </a:r>
            <a:r>
              <a:rPr lang="en-US" altLang="ko-KR" dirty="0">
                <a:effectLst/>
              </a:rPr>
              <a:t>(</a:t>
            </a:r>
            <a:r>
              <a:rPr lang="ko-KR" altLang="en-US" dirty="0">
                <a:effectLst/>
              </a:rPr>
              <a:t>틀렸어요</a:t>
            </a:r>
            <a:r>
              <a:rPr lang="en-US" altLang="ko-KR" dirty="0">
                <a:effectLst/>
              </a:rPr>
              <a:t>.)</a:t>
            </a:r>
          </a:p>
          <a:p>
            <a:r>
              <a:rPr lang="en-US" altLang="ko-KR" dirty="0">
                <a:effectLst/>
              </a:rPr>
              <a:t>True Negative(TN)False </a:t>
            </a:r>
            <a:r>
              <a:rPr lang="ko-KR" altLang="en-US" dirty="0">
                <a:effectLst/>
              </a:rPr>
              <a:t>인데</a:t>
            </a:r>
            <a:r>
              <a:rPr lang="en-US" altLang="ko-KR" dirty="0">
                <a:effectLst/>
              </a:rPr>
              <a:t>, False</a:t>
            </a:r>
            <a:r>
              <a:rPr lang="ko-KR" altLang="en-US" dirty="0">
                <a:effectLst/>
              </a:rPr>
              <a:t>라고 맞춘 경우</a:t>
            </a:r>
            <a:r>
              <a:rPr lang="en-US" altLang="ko-KR" dirty="0">
                <a:effectLst/>
              </a:rPr>
              <a:t>(</a:t>
            </a:r>
            <a:r>
              <a:rPr lang="ko-KR" altLang="en-US" dirty="0">
                <a:effectLst/>
              </a:rPr>
              <a:t>잘한 경우</a:t>
            </a:r>
            <a:r>
              <a:rPr lang="en-US" altLang="ko-KR" dirty="0">
                <a:effectLst/>
              </a:rPr>
              <a:t>)</a:t>
            </a:r>
          </a:p>
          <a:p>
            <a:r>
              <a:rPr lang="en-US" altLang="ko-KR" dirty="0">
                <a:effectLst/>
              </a:rPr>
              <a:t>False Negative(FN)True </a:t>
            </a:r>
            <a:r>
              <a:rPr lang="ko-KR" altLang="en-US" dirty="0">
                <a:effectLst/>
              </a:rPr>
              <a:t>인데 </a:t>
            </a:r>
            <a:r>
              <a:rPr lang="en-US" altLang="ko-KR" dirty="0">
                <a:effectLst/>
              </a:rPr>
              <a:t>False </a:t>
            </a:r>
            <a:r>
              <a:rPr lang="ko-KR" altLang="en-US" dirty="0">
                <a:effectLst/>
              </a:rPr>
              <a:t>라고 한 경우</a:t>
            </a:r>
            <a:r>
              <a:rPr lang="en-US" altLang="ko-KR" dirty="0">
                <a:effectLst/>
              </a:rPr>
              <a:t>(</a:t>
            </a:r>
            <a:r>
              <a:rPr lang="ko-KR" altLang="en-US" dirty="0">
                <a:effectLst/>
              </a:rPr>
              <a:t>틀렸어요</a:t>
            </a:r>
            <a:r>
              <a:rPr lang="en-US" altLang="ko-KR" dirty="0">
                <a:effectLst/>
              </a:rPr>
              <a:t>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E1A92D-B205-4A27-BE1C-3C24905C6EE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5719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E1A92D-B205-4A27-BE1C-3C24905C6EE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463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/>
              <a:t>먼저 </a:t>
            </a:r>
            <a:r>
              <a:rPr lang="en-US" altLang="ko-KR" b="0" dirty="0"/>
              <a:t>Object Detector</a:t>
            </a:r>
            <a:r>
              <a:rPr lang="ko-KR" altLang="en-US" b="0" dirty="0"/>
              <a:t>와 </a:t>
            </a:r>
            <a:r>
              <a:rPr lang="en-US" altLang="ko-KR" b="0" dirty="0"/>
              <a:t>Object Tracker</a:t>
            </a:r>
            <a:r>
              <a:rPr lang="ko-KR" altLang="en-US" b="0" dirty="0"/>
              <a:t>를 혼동하실 수도 있을 것 같아서 먼저 </a:t>
            </a:r>
            <a:r>
              <a:rPr lang="ko-KR" altLang="en-US" b="0" dirty="0" err="1"/>
              <a:t>설명드리겠습니다</a:t>
            </a:r>
            <a:r>
              <a:rPr lang="en-US" altLang="ko-KR" b="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1D211-9F92-44A1-8947-06FBD30FBFD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984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/>
              <a:t>이 논문의 핵심은 스코어를 계산해서 후보를 잘 선택하는 것에 있습니다</a:t>
            </a:r>
            <a:r>
              <a:rPr lang="en-US" altLang="ko-KR" b="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/>
              <a:t>이전 </a:t>
            </a:r>
            <a:r>
              <a:rPr lang="ko-KR" altLang="en-US" b="0" dirty="0" err="1"/>
              <a:t>트래킹</a:t>
            </a:r>
            <a:r>
              <a:rPr lang="ko-KR" altLang="en-US" b="0" dirty="0"/>
              <a:t> 결과를 기반으로 추정한 위치와 현재 </a:t>
            </a:r>
            <a:r>
              <a:rPr lang="en-US" altLang="ko-KR" b="0" dirty="0"/>
              <a:t>Detecting</a:t>
            </a:r>
            <a:r>
              <a:rPr lang="ko-KR" altLang="en-US" b="0" dirty="0"/>
              <a:t>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1D211-9F92-44A1-8947-06FBD30FBFD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012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논문에서 제안하는 핵심 플로우는 이와 같습니다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~~</a:t>
            </a:r>
          </a:p>
          <a:p>
            <a:r>
              <a:rPr lang="ko-KR" altLang="en-US" dirty="0"/>
              <a:t>먼저 정확도를 높이기 위해서 신뢰도가 낮은 후보들은 버려야합니다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신뢰도를 어떻게 구해야 할까요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E1A92D-B205-4A27-BE1C-3C24905C6EE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286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/>
              <a:t>이 논문에서는 관심영역에 점수를 매기기위해서 </a:t>
            </a:r>
            <a:r>
              <a:rPr lang="en-US" altLang="ko-KR" b="0" dirty="0"/>
              <a:t>R-FCN</a:t>
            </a:r>
            <a:r>
              <a:rPr lang="ko-KR" altLang="en-US" b="0" dirty="0"/>
              <a:t>이라는 </a:t>
            </a:r>
            <a:r>
              <a:rPr lang="ko-KR" altLang="en-US" b="0" dirty="0" err="1"/>
              <a:t>디텍터를</a:t>
            </a:r>
            <a:r>
              <a:rPr lang="ko-KR" altLang="en-US" b="0" dirty="0"/>
              <a:t> 사용했는데요</a:t>
            </a:r>
            <a:r>
              <a:rPr lang="en-US" altLang="ko-KR" b="0" dirty="0"/>
              <a:t>, R-FCN</a:t>
            </a:r>
            <a:r>
              <a:rPr lang="ko-KR" altLang="en-US" b="0" dirty="0"/>
              <a:t>의 기본적인 구조는 다음과 같습니다</a:t>
            </a:r>
            <a:r>
              <a:rPr lang="en-US" altLang="ko-KR" b="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/>
              <a:t>이미지를 모델에 집어넣으면 클래스</a:t>
            </a:r>
            <a:r>
              <a:rPr lang="en-US" altLang="ko-KR" b="0" dirty="0"/>
              <a:t>+1 </a:t>
            </a:r>
            <a:r>
              <a:rPr lang="ko-KR" altLang="en-US" b="0" dirty="0"/>
              <a:t>곱하기 </a:t>
            </a:r>
            <a:r>
              <a:rPr lang="en-US" altLang="ko-KR" b="0" dirty="0"/>
              <a:t>k</a:t>
            </a:r>
            <a:r>
              <a:rPr lang="ko-KR" altLang="en-US" b="0" dirty="0"/>
              <a:t>제곱개의 </a:t>
            </a:r>
            <a:r>
              <a:rPr lang="ko-KR" altLang="en-US" b="0" dirty="0" err="1"/>
              <a:t>텐서아웃풋을</a:t>
            </a:r>
            <a:r>
              <a:rPr lang="ko-KR" altLang="en-US" b="0" dirty="0"/>
              <a:t> </a:t>
            </a:r>
            <a:r>
              <a:rPr lang="ko-KR" altLang="en-US" b="0" dirty="0" err="1"/>
              <a:t>얻을수있습니다</a:t>
            </a:r>
            <a:r>
              <a:rPr lang="en-US" altLang="ko-KR" b="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1D211-9F92-44A1-8947-06FBD30FBFD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707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1D211-9F92-44A1-8947-06FBD30FBFD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999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1D211-9F92-44A1-8947-06FBD30FBFD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765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논문에서 제안하는 핵심 플로우는 이와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E1A92D-B205-4A27-BE1C-3C24905C6EE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496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목표는 학습에 관여하지 않은 인물 </a:t>
            </a: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의 사진을 </a:t>
            </a:r>
            <a:r>
              <a:rPr lang="en-US" altLang="ko-KR" dirty="0" err="1"/>
              <a:t>FaceNet</a:t>
            </a:r>
            <a:r>
              <a:rPr lang="ko-KR" altLang="en-US" dirty="0"/>
              <a:t>에 넣었을 때 </a:t>
            </a:r>
            <a:r>
              <a:rPr lang="en-US" altLang="ko-KR" dirty="0"/>
              <a:t>128</a:t>
            </a:r>
            <a:r>
              <a:rPr lang="ko-KR" altLang="en-US" dirty="0"/>
              <a:t>차원 벡터로 특징을 표현해서 두 인물을 구별하는 것 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예시를 보면 </a:t>
            </a:r>
            <a:r>
              <a:rPr lang="en-US" altLang="ko-KR" dirty="0"/>
              <a:t>Threshold 1</a:t>
            </a:r>
            <a:r>
              <a:rPr lang="ko-KR" altLang="en-US" dirty="0"/>
              <a:t>로 두 인물이 같은 사람인지 아닌지를 판단할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</a:t>
            </a:r>
            <a:r>
              <a:rPr lang="en-US" altLang="ko-KR" dirty="0" err="1"/>
              <a:t>FaceNet</a:t>
            </a:r>
            <a:r>
              <a:rPr lang="ko-KR" altLang="en-US" dirty="0"/>
              <a:t>이 이미지의 특징을 벡터로 잘 </a:t>
            </a:r>
            <a:r>
              <a:rPr lang="ko-KR" altLang="en-US" dirty="0" err="1"/>
              <a:t>임베딩하는것이</a:t>
            </a:r>
            <a:r>
              <a:rPr lang="ko-KR" altLang="en-US" dirty="0"/>
              <a:t> 이 논문의 목표입니다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이 </a:t>
            </a:r>
            <a:r>
              <a:rPr lang="en-US" altLang="ko-KR" dirty="0" err="1"/>
              <a:t>FaceNet</a:t>
            </a:r>
            <a:r>
              <a:rPr lang="ko-KR" altLang="en-US" dirty="0"/>
              <a:t>이 어떻게 만들어지는지 알아보도록 </a:t>
            </a:r>
            <a:r>
              <a:rPr lang="ko-KR" altLang="en-US" dirty="0" err="1"/>
              <a:t>할것입니다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E1A92D-B205-4A27-BE1C-3C24905C6EE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318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94C8-0B4E-465B-ACB1-C11BD40B8410}" type="datetimeFigureOut">
              <a:rPr lang="ko-KR" altLang="en-US" smtClean="0"/>
              <a:t>2018-11-14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C743B-9B5E-4EBF-A550-A0E309E5B6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308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94C8-0B4E-465B-ACB1-C11BD40B8410}" type="datetimeFigureOut">
              <a:rPr lang="ko-KR" altLang="en-US" smtClean="0"/>
              <a:t>2018-11-14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C743B-9B5E-4EBF-A550-A0E309E5B6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696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94C8-0B4E-465B-ACB1-C11BD40B8410}" type="datetimeFigureOut">
              <a:rPr lang="ko-KR" altLang="en-US" smtClean="0"/>
              <a:t>2018-11-14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C743B-9B5E-4EBF-A550-A0E309E5B6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959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94C8-0B4E-465B-ACB1-C11BD40B8410}" type="datetimeFigureOut">
              <a:rPr lang="ko-KR" altLang="en-US" smtClean="0"/>
              <a:t>2018-11-14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C743B-9B5E-4EBF-A550-A0E309E5B6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315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94C8-0B4E-465B-ACB1-C11BD40B8410}" type="datetimeFigureOut">
              <a:rPr lang="ko-KR" altLang="en-US" smtClean="0"/>
              <a:t>2018-11-14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C743B-9B5E-4EBF-A550-A0E309E5B6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418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94C8-0B4E-465B-ACB1-C11BD40B8410}" type="datetimeFigureOut">
              <a:rPr lang="ko-KR" altLang="en-US" smtClean="0"/>
              <a:t>2018-11-14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C743B-9B5E-4EBF-A550-A0E309E5B6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308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94C8-0B4E-465B-ACB1-C11BD40B8410}" type="datetimeFigureOut">
              <a:rPr lang="ko-KR" altLang="en-US" smtClean="0"/>
              <a:t>2018-11-14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C743B-9B5E-4EBF-A550-A0E309E5B6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272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94C8-0B4E-465B-ACB1-C11BD40B8410}" type="datetimeFigureOut">
              <a:rPr lang="ko-KR" altLang="en-US" smtClean="0"/>
              <a:t>2018-11-14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C743B-9B5E-4EBF-A550-A0E309E5B6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096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94C8-0B4E-465B-ACB1-C11BD40B8410}" type="datetimeFigureOut">
              <a:rPr lang="ko-KR" altLang="en-US" smtClean="0"/>
              <a:t>2018-11-14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C743B-9B5E-4EBF-A550-A0E309E5B6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864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94C8-0B4E-465B-ACB1-C11BD40B8410}" type="datetimeFigureOut">
              <a:rPr lang="ko-KR" altLang="en-US" smtClean="0"/>
              <a:t>2018-11-14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C743B-9B5E-4EBF-A550-A0E309E5B6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23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94C8-0B4E-465B-ACB1-C11BD40B8410}" type="datetimeFigureOut">
              <a:rPr lang="ko-KR" altLang="en-US" smtClean="0"/>
              <a:t>2018-11-14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C743B-9B5E-4EBF-A550-A0E309E5B6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708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A94C8-0B4E-465B-ACB1-C11BD40B8410}" type="datetimeFigureOut">
              <a:rPr lang="ko-KR" altLang="en-US" smtClean="0"/>
              <a:t>2018-11-14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AC743B-9B5E-4EBF-A550-A0E309E5B6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652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13" Type="http://schemas.openxmlformats.org/officeDocument/2006/relationships/image" Target="../media/image37.jpg"/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12" Type="http://schemas.openxmlformats.org/officeDocument/2006/relationships/image" Target="../media/image36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11" Type="http://schemas.openxmlformats.org/officeDocument/2006/relationships/image" Target="../media/image35.jpg"/><Relationship Id="rId5" Type="http://schemas.openxmlformats.org/officeDocument/2006/relationships/image" Target="../media/image29.jpg"/><Relationship Id="rId10" Type="http://schemas.openxmlformats.org/officeDocument/2006/relationships/image" Target="../media/image34.jpg"/><Relationship Id="rId4" Type="http://schemas.openxmlformats.org/officeDocument/2006/relationships/image" Target="../media/image28.jpg"/><Relationship Id="rId9" Type="http://schemas.openxmlformats.org/officeDocument/2006/relationships/image" Target="../media/image33.jpg"/><Relationship Id="rId1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22D068C-6BED-4ADA-BB71-9757F46F1649}"/>
              </a:ext>
            </a:extLst>
          </p:cNvPr>
          <p:cNvSpPr/>
          <p:nvPr/>
        </p:nvSpPr>
        <p:spPr>
          <a:xfrm>
            <a:off x="851095" y="929801"/>
            <a:ext cx="7399607" cy="3114240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26C2E71-F59C-433C-B6FF-F30AE9452952}"/>
              </a:ext>
            </a:extLst>
          </p:cNvPr>
          <p:cNvSpPr/>
          <p:nvPr/>
        </p:nvSpPr>
        <p:spPr>
          <a:xfrm>
            <a:off x="1146512" y="815215"/>
            <a:ext cx="6808769" cy="3376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1B5508-9DB5-4FAE-A0CD-C149CC3DA906}"/>
              </a:ext>
            </a:extLst>
          </p:cNvPr>
          <p:cNvSpPr txBox="1"/>
          <p:nvPr/>
        </p:nvSpPr>
        <p:spPr>
          <a:xfrm>
            <a:off x="3623775" y="1632261"/>
            <a:ext cx="4514976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DL Seminar</a:t>
            </a:r>
          </a:p>
          <a:p>
            <a:pPr algn="ctr"/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MOTDT</a:t>
            </a:r>
          </a:p>
          <a:p>
            <a:pPr algn="ctr"/>
            <a:r>
              <a:rPr lang="en-US" altLang="ko-KR" sz="10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REAL-TIME MULTIPLE PEOPLE TRACKING WITH DEEPLY LEARNED CANDIDATE SELECTION AND PERSON RE-IDENTIFICATION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CD8B28-A32F-45C7-B5C6-5D477DC821E1}"/>
              </a:ext>
            </a:extLst>
          </p:cNvPr>
          <p:cNvSpPr/>
          <p:nvPr/>
        </p:nvSpPr>
        <p:spPr>
          <a:xfrm>
            <a:off x="3505256" y="1533377"/>
            <a:ext cx="49235" cy="187100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FE5F1B8-8948-4D3D-B328-2A3E33DBBEBA}"/>
              </a:ext>
            </a:extLst>
          </p:cNvPr>
          <p:cNvGrpSpPr/>
          <p:nvPr/>
        </p:nvGrpSpPr>
        <p:grpSpPr>
          <a:xfrm>
            <a:off x="2253734" y="4545560"/>
            <a:ext cx="2368538" cy="762665"/>
            <a:chOff x="2695807" y="4298392"/>
            <a:chExt cx="3654464" cy="1176731"/>
          </a:xfrm>
        </p:grpSpPr>
        <p:pic>
          <p:nvPicPr>
            <p:cNvPr id="1026" name="Picture 2" descr="http://www.hanyang.ac.kr/documents/20182/73809/HYU_logo_singlecolor_png.png/b8aabfbe-a488-437d-b4a5-bd616d1577da?t=1474070795276">
              <a:extLst>
                <a:ext uri="{FF2B5EF4-FFF2-40B4-BE49-F238E27FC236}">
                  <a16:creationId xmlns:a16="http://schemas.microsoft.com/office/drawing/2014/main" id="{171284CF-20E7-4BFB-80F1-31A0F59C49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807" y="4298392"/>
              <a:ext cx="1176731" cy="1176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http://www.hanyang.ac.kr/documents/20182/73809/HYU_logotype_blue_kor_eng.png/11ac261c-3f9d-4828-8d78-ff56f5c98262?t=1474071315573">
              <a:extLst>
                <a:ext uri="{FF2B5EF4-FFF2-40B4-BE49-F238E27FC236}">
                  <a16:creationId xmlns:a16="http://schemas.microsoft.com/office/drawing/2014/main" id="{7C4B5E52-830F-405E-8D5D-415617863B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5949" y="4505405"/>
              <a:ext cx="2334322" cy="762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5B27806-8514-475C-9882-523BD9E1F2FF}"/>
              </a:ext>
            </a:extLst>
          </p:cNvPr>
          <p:cNvGrpSpPr>
            <a:grpSpLocks/>
          </p:cNvGrpSpPr>
          <p:nvPr/>
        </p:nvGrpSpPr>
        <p:grpSpPr bwMode="auto">
          <a:xfrm>
            <a:off x="1091253" y="1014832"/>
            <a:ext cx="2181185" cy="3086502"/>
            <a:chOff x="701501" y="882650"/>
            <a:chExt cx="3597276" cy="508952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5AA6181-A61B-47B2-8CAD-80F1A54982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76" t="1178" r="48199" b="7923"/>
            <a:stretch>
              <a:fillRect/>
            </a:stretch>
          </p:blipFill>
          <p:spPr>
            <a:xfrm>
              <a:off x="2123901" y="1017588"/>
              <a:ext cx="846138" cy="1841500"/>
            </a:xfrm>
            <a:custGeom>
              <a:avLst/>
              <a:gdLst>
                <a:gd name="connsiteX0" fmla="*/ 0 w 846138"/>
                <a:gd name="connsiteY0" fmla="*/ 0 h 1841500"/>
                <a:gd name="connsiteX1" fmla="*/ 846138 w 846138"/>
                <a:gd name="connsiteY1" fmla="*/ 774700 h 1841500"/>
                <a:gd name="connsiteX2" fmla="*/ 846138 w 846138"/>
                <a:gd name="connsiteY2" fmla="*/ 1841500 h 1841500"/>
                <a:gd name="connsiteX3" fmla="*/ 7938 w 846138"/>
                <a:gd name="connsiteY3" fmla="*/ 1019175 h 184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6138" h="1841500">
                  <a:moveTo>
                    <a:pt x="0" y="0"/>
                  </a:moveTo>
                  <a:lnTo>
                    <a:pt x="846138" y="774700"/>
                  </a:lnTo>
                  <a:lnTo>
                    <a:pt x="846138" y="1841500"/>
                  </a:lnTo>
                  <a:lnTo>
                    <a:pt x="7938" y="1019175"/>
                  </a:lnTo>
                  <a:close/>
                </a:path>
              </a:pathLst>
            </a:cu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6539D32-5CA2-4CEC-A6F8-105D5D518FF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46" t="4245" r="29605" b="10104"/>
            <a:stretch>
              <a:fillRect/>
            </a:stretch>
          </p:blipFill>
          <p:spPr>
            <a:xfrm>
              <a:off x="1519064" y="2630488"/>
              <a:ext cx="827088" cy="2706688"/>
            </a:xfrm>
            <a:custGeom>
              <a:avLst/>
              <a:gdLst>
                <a:gd name="connsiteX0" fmla="*/ 0 w 827088"/>
                <a:gd name="connsiteY0" fmla="*/ 0 h 2706688"/>
                <a:gd name="connsiteX1" fmla="*/ 827088 w 827088"/>
                <a:gd name="connsiteY1" fmla="*/ 815975 h 2706688"/>
                <a:gd name="connsiteX2" fmla="*/ 827088 w 827088"/>
                <a:gd name="connsiteY2" fmla="*/ 2706688 h 2706688"/>
                <a:gd name="connsiteX3" fmla="*/ 0 w 827088"/>
                <a:gd name="connsiteY3" fmla="*/ 1898651 h 2706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088" h="2706688">
                  <a:moveTo>
                    <a:pt x="0" y="0"/>
                  </a:moveTo>
                  <a:lnTo>
                    <a:pt x="827088" y="815975"/>
                  </a:lnTo>
                  <a:lnTo>
                    <a:pt x="827088" y="2706688"/>
                  </a:lnTo>
                  <a:lnTo>
                    <a:pt x="0" y="1898651"/>
                  </a:lnTo>
                  <a:close/>
                </a:path>
              </a:pathLst>
            </a:custGeom>
          </p:spPr>
        </p:pic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DD1F0927-BA60-4F38-A73A-1E0AE5E949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01" y="1423988"/>
              <a:ext cx="1628775" cy="1627188"/>
            </a:xfrm>
            <a:custGeom>
              <a:avLst/>
              <a:gdLst>
                <a:gd name="T0" fmla="*/ 515 w 1026"/>
                <a:gd name="T1" fmla="*/ 1025 h 1025"/>
                <a:gd name="T2" fmla="*/ 0 w 1026"/>
                <a:gd name="T3" fmla="*/ 516 h 1025"/>
                <a:gd name="T4" fmla="*/ 512 w 1026"/>
                <a:gd name="T5" fmla="*/ 0 h 1025"/>
                <a:gd name="T6" fmla="*/ 1026 w 1026"/>
                <a:gd name="T7" fmla="*/ 509 h 1025"/>
                <a:gd name="T8" fmla="*/ 515 w 1026"/>
                <a:gd name="T9" fmla="*/ 1025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6" h="1025">
                  <a:moveTo>
                    <a:pt x="515" y="1025"/>
                  </a:moveTo>
                  <a:lnTo>
                    <a:pt x="0" y="516"/>
                  </a:lnTo>
                  <a:lnTo>
                    <a:pt x="512" y="0"/>
                  </a:lnTo>
                  <a:lnTo>
                    <a:pt x="1026" y="509"/>
                  </a:lnTo>
                  <a:lnTo>
                    <a:pt x="515" y="102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35000">
                  <a:srgbClr val="29C7FF"/>
                </a:gs>
                <a:gs pos="100000">
                  <a:srgbClr val="00B0F0"/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142C42C-E2B1-412C-A57E-90D8FDFA56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314" y="882650"/>
              <a:ext cx="1922463" cy="1920875"/>
            </a:xfrm>
            <a:custGeom>
              <a:avLst/>
              <a:gdLst>
                <a:gd name="T0" fmla="*/ 585 w 1211"/>
                <a:gd name="T1" fmla="*/ 1210 h 1210"/>
                <a:gd name="T2" fmla="*/ 0 w 1211"/>
                <a:gd name="T3" fmla="*/ 584 h 1210"/>
                <a:gd name="T4" fmla="*/ 626 w 1211"/>
                <a:gd name="T5" fmla="*/ 0 h 1210"/>
                <a:gd name="T6" fmla="*/ 1211 w 1211"/>
                <a:gd name="T7" fmla="*/ 625 h 1210"/>
                <a:gd name="T8" fmla="*/ 585 w 1211"/>
                <a:gd name="T9" fmla="*/ 1210 h 1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1" h="1210">
                  <a:moveTo>
                    <a:pt x="585" y="1210"/>
                  </a:moveTo>
                  <a:lnTo>
                    <a:pt x="0" y="584"/>
                  </a:lnTo>
                  <a:lnTo>
                    <a:pt x="626" y="0"/>
                  </a:lnTo>
                  <a:lnTo>
                    <a:pt x="1211" y="625"/>
                  </a:lnTo>
                  <a:lnTo>
                    <a:pt x="585" y="121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35000">
                  <a:srgbClr val="F3FF01"/>
                </a:gs>
                <a:gs pos="100000">
                  <a:srgbClr val="C4D400"/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0F9190E4-3EE7-4D80-81B0-11DD65CEDC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6151" y="2859088"/>
              <a:ext cx="623888" cy="1804988"/>
            </a:xfrm>
            <a:custGeom>
              <a:avLst/>
              <a:gdLst>
                <a:gd name="T0" fmla="*/ 623888 w 393"/>
                <a:gd name="T1" fmla="*/ 0 h 1137"/>
                <a:gd name="T2" fmla="*/ 623888 w 393"/>
                <a:gd name="T3" fmla="*/ 1184275 h 1137"/>
                <a:gd name="T4" fmla="*/ 0 w 393"/>
                <a:gd name="T5" fmla="*/ 1804988 h 1137"/>
                <a:gd name="T6" fmla="*/ 0 w 393"/>
                <a:gd name="T7" fmla="*/ 587375 h 1137"/>
                <a:gd name="T8" fmla="*/ 623888 w 393"/>
                <a:gd name="T9" fmla="*/ 0 h 1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3" h="1137">
                  <a:moveTo>
                    <a:pt x="393" y="0"/>
                  </a:moveTo>
                  <a:lnTo>
                    <a:pt x="393" y="746"/>
                  </a:lnTo>
                  <a:lnTo>
                    <a:pt x="0" y="1137"/>
                  </a:lnTo>
                  <a:lnTo>
                    <a:pt x="0" y="370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936ABF7B-3A65-41CC-BF6A-B5451BB96C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49501" y="3205163"/>
              <a:ext cx="527050" cy="1349375"/>
            </a:xfrm>
            <a:custGeom>
              <a:avLst/>
              <a:gdLst>
                <a:gd name="T0" fmla="*/ 0 w 332"/>
                <a:gd name="T1" fmla="*/ 0 h 850"/>
                <a:gd name="T2" fmla="*/ 0 w 332"/>
                <a:gd name="T3" fmla="*/ 752475 h 850"/>
                <a:gd name="T4" fmla="*/ 527050 w 332"/>
                <a:gd name="T5" fmla="*/ 1349375 h 850"/>
                <a:gd name="T6" fmla="*/ 527050 w 332"/>
                <a:gd name="T7" fmla="*/ 568325 h 850"/>
                <a:gd name="T8" fmla="*/ 0 w 332"/>
                <a:gd name="T9" fmla="*/ 0 h 8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2" h="850">
                  <a:moveTo>
                    <a:pt x="0" y="0"/>
                  </a:moveTo>
                  <a:lnTo>
                    <a:pt x="0" y="474"/>
                  </a:lnTo>
                  <a:lnTo>
                    <a:pt x="332" y="850"/>
                  </a:lnTo>
                  <a:lnTo>
                    <a:pt x="332" y="3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A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EC41132-7D70-41E5-B7E9-711953FCB3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47839" y="2144713"/>
              <a:ext cx="862013" cy="2255838"/>
            </a:xfrm>
            <a:custGeom>
              <a:avLst/>
              <a:gdLst>
                <a:gd name="T0" fmla="*/ 862013 w 543"/>
                <a:gd name="T1" fmla="*/ 0 h 1421"/>
                <a:gd name="T2" fmla="*/ 0 w 543"/>
                <a:gd name="T3" fmla="*/ 804863 h 1421"/>
                <a:gd name="T4" fmla="*/ 0 w 543"/>
                <a:gd name="T5" fmla="*/ 2093913 h 1421"/>
                <a:gd name="T6" fmla="*/ 161925 w 543"/>
                <a:gd name="T7" fmla="*/ 2255838 h 1421"/>
                <a:gd name="T8" fmla="*/ 601663 w 543"/>
                <a:gd name="T9" fmla="*/ 1812925 h 1421"/>
                <a:gd name="T10" fmla="*/ 601663 w 543"/>
                <a:gd name="T11" fmla="*/ 1057275 h 1421"/>
                <a:gd name="T12" fmla="*/ 854075 w 543"/>
                <a:gd name="T13" fmla="*/ 793750 h 1421"/>
                <a:gd name="T14" fmla="*/ 862013 w 543"/>
                <a:gd name="T15" fmla="*/ 0 h 142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43" h="1421">
                  <a:moveTo>
                    <a:pt x="543" y="0"/>
                  </a:moveTo>
                  <a:lnTo>
                    <a:pt x="0" y="507"/>
                  </a:lnTo>
                  <a:lnTo>
                    <a:pt x="0" y="1319"/>
                  </a:lnTo>
                  <a:lnTo>
                    <a:pt x="102" y="1421"/>
                  </a:lnTo>
                  <a:lnTo>
                    <a:pt x="379" y="1142"/>
                  </a:lnTo>
                  <a:lnTo>
                    <a:pt x="379" y="666"/>
                  </a:lnTo>
                  <a:lnTo>
                    <a:pt x="538" y="500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rgbClr val="E82F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D553DBD1-38C7-4E33-8B71-51E3CA0124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6294" y="4042692"/>
              <a:ext cx="1244938" cy="1244736"/>
            </a:xfrm>
            <a:custGeom>
              <a:avLst/>
              <a:gdLst>
                <a:gd name="T0" fmla="*/ 391 w 784"/>
                <a:gd name="T1" fmla="*/ 784 h 784"/>
                <a:gd name="T2" fmla="*/ 0 w 784"/>
                <a:gd name="T3" fmla="*/ 391 h 784"/>
                <a:gd name="T4" fmla="*/ 393 w 784"/>
                <a:gd name="T5" fmla="*/ 0 h 784"/>
                <a:gd name="T6" fmla="*/ 784 w 784"/>
                <a:gd name="T7" fmla="*/ 396 h 784"/>
                <a:gd name="T8" fmla="*/ 391 w 784"/>
                <a:gd name="T9" fmla="*/ 784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4" h="784">
                  <a:moveTo>
                    <a:pt x="391" y="784"/>
                  </a:moveTo>
                  <a:lnTo>
                    <a:pt x="0" y="391"/>
                  </a:lnTo>
                  <a:lnTo>
                    <a:pt x="393" y="0"/>
                  </a:lnTo>
                  <a:lnTo>
                    <a:pt x="784" y="396"/>
                  </a:lnTo>
                  <a:lnTo>
                    <a:pt x="391" y="784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8F276970-297E-413C-87A0-7F806B668F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67346" y="4672149"/>
              <a:ext cx="623887" cy="1300027"/>
            </a:xfrm>
            <a:custGeom>
              <a:avLst/>
              <a:gdLst>
                <a:gd name="T0" fmla="*/ 393 w 393"/>
                <a:gd name="T1" fmla="*/ 0 h 819"/>
                <a:gd name="T2" fmla="*/ 0 w 393"/>
                <a:gd name="T3" fmla="*/ 390 h 819"/>
                <a:gd name="T4" fmla="*/ 0 w 393"/>
                <a:gd name="T5" fmla="*/ 819 h 819"/>
                <a:gd name="T6" fmla="*/ 393 w 393"/>
                <a:gd name="T7" fmla="*/ 421 h 819"/>
                <a:gd name="T8" fmla="*/ 393 w 393"/>
                <a:gd name="T9" fmla="*/ 101 h 819"/>
                <a:gd name="T10" fmla="*/ 393 w 393"/>
                <a:gd name="T1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3" h="819">
                  <a:moveTo>
                    <a:pt x="393" y="0"/>
                  </a:moveTo>
                  <a:lnTo>
                    <a:pt x="0" y="390"/>
                  </a:lnTo>
                  <a:lnTo>
                    <a:pt x="0" y="819"/>
                  </a:lnTo>
                  <a:lnTo>
                    <a:pt x="393" y="421"/>
                  </a:lnTo>
                  <a:lnTo>
                    <a:pt x="393" y="101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CA88166-0C75-4E19-8B57-12EE446909E8}"/>
              </a:ext>
            </a:extLst>
          </p:cNvPr>
          <p:cNvSpPr/>
          <p:nvPr/>
        </p:nvSpPr>
        <p:spPr>
          <a:xfrm>
            <a:off x="4820872" y="4457362"/>
            <a:ext cx="45719" cy="87664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59A620-C868-454C-B730-3C2FB49A635D}"/>
              </a:ext>
            </a:extLst>
          </p:cNvPr>
          <p:cNvSpPr txBox="1"/>
          <p:nvPr/>
        </p:nvSpPr>
        <p:spPr>
          <a:xfrm>
            <a:off x="4993002" y="4634504"/>
            <a:ext cx="1537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인공지능 연구실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김지성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7197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D08CF1D-5B13-4E2B-8675-D3143A2610A6}"/>
              </a:ext>
            </a:extLst>
          </p:cNvPr>
          <p:cNvGrpSpPr/>
          <p:nvPr/>
        </p:nvGrpSpPr>
        <p:grpSpPr>
          <a:xfrm>
            <a:off x="0" y="5279542"/>
            <a:ext cx="9144000" cy="244979"/>
            <a:chOff x="0" y="5279542"/>
            <a:chExt cx="9144000" cy="24497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C1DD8F3-63BE-43B8-BECA-99F6D4A7B5A6}"/>
                </a:ext>
              </a:extLst>
            </p:cNvPr>
            <p:cNvSpPr/>
            <p:nvPr/>
          </p:nvSpPr>
          <p:spPr>
            <a:xfrm>
              <a:off x="0" y="5308497"/>
              <a:ext cx="91440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DE02F38B-6EBC-4AC9-859D-773E58EC7026}"/>
                </a:ext>
              </a:extLst>
            </p:cNvPr>
            <p:cNvSpPr/>
            <p:nvPr/>
          </p:nvSpPr>
          <p:spPr>
            <a:xfrm rot="10800000">
              <a:off x="827584" y="5351550"/>
              <a:ext cx="360040" cy="172971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594B0927-4B5C-441C-AF1C-23BB892DC7F8}"/>
                </a:ext>
              </a:extLst>
            </p:cNvPr>
            <p:cNvSpPr/>
            <p:nvPr/>
          </p:nvSpPr>
          <p:spPr>
            <a:xfrm rot="10800000">
              <a:off x="827584" y="5279542"/>
              <a:ext cx="360040" cy="17297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C4DB172-AB3C-4E17-BF34-40654D783C6A}"/>
              </a:ext>
            </a:extLst>
          </p:cNvPr>
          <p:cNvSpPr txBox="1"/>
          <p:nvPr/>
        </p:nvSpPr>
        <p:spPr>
          <a:xfrm>
            <a:off x="8434905" y="5438035"/>
            <a:ext cx="652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8</a:t>
            </a:r>
            <a:endParaRPr lang="ko-KR" altLang="en-US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8D37E78-4923-43F1-99A3-CF4FFCBB6FB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66959" y="3294730"/>
            <a:ext cx="4610080" cy="10342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575314A-C2A1-42D4-91D6-9FABAA069976}"/>
              </a:ext>
            </a:extLst>
          </p:cNvPr>
          <p:cNvSpPr txBox="1"/>
          <p:nvPr/>
        </p:nvSpPr>
        <p:spPr>
          <a:xfrm>
            <a:off x="902154" y="4542755"/>
            <a:ext cx="7339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기준 인물과 같은 인물은 가깝도록</a:t>
            </a: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기준 인물과 다른 인물은 멀도록</a:t>
            </a:r>
            <a:endParaRPr lang="en-US" altLang="ko-KR" sz="2000" dirty="0">
              <a:solidFill>
                <a:schemeClr val="accent5">
                  <a:lumMod val="7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896972E-DD75-4FFB-A6BA-B2FC0CFD4112}"/>
              </a:ext>
            </a:extLst>
          </p:cNvPr>
          <p:cNvGrpSpPr/>
          <p:nvPr/>
        </p:nvGrpSpPr>
        <p:grpSpPr>
          <a:xfrm>
            <a:off x="506396" y="2217512"/>
            <a:ext cx="5211587" cy="1077218"/>
            <a:chOff x="1334067" y="3097908"/>
            <a:chExt cx="5211587" cy="107721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8AD6036-9203-45AD-BC5F-390737CF442B}"/>
                </a:ext>
              </a:extLst>
            </p:cNvPr>
            <p:cNvSpPr txBox="1"/>
            <p:nvPr/>
          </p:nvSpPr>
          <p:spPr>
            <a:xfrm>
              <a:off x="1334067" y="3097908"/>
              <a:ext cx="521158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Triplet : </a:t>
              </a:r>
              <a:r>
                <a:rPr lang="ko-KR" altLang="en-US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세 개의 데이터</a:t>
              </a:r>
              <a:endPara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Anchor(     ) : </a:t>
              </a:r>
              <a:r>
                <a:rPr lang="ko-KR" altLang="en-US" sz="1600" dirty="0">
                  <a:solidFill>
                    <a:srgbClr val="0070C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기준</a:t>
              </a:r>
              <a:r>
                <a:rPr lang="ko-KR" altLang="en-US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인물의 벡터</a:t>
              </a:r>
              <a:endPara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Positive(     ) : </a:t>
              </a:r>
              <a:r>
                <a:rPr lang="ko-KR" altLang="en-US" sz="1600" dirty="0">
                  <a:solidFill>
                    <a:srgbClr val="0070C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기준</a:t>
              </a:r>
              <a:r>
                <a:rPr lang="ko-KR" altLang="en-US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과 </a:t>
              </a:r>
              <a:r>
                <a:rPr lang="ko-KR" altLang="en-US" sz="1600" dirty="0">
                  <a:solidFill>
                    <a:srgbClr val="00B05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같은</a:t>
              </a:r>
              <a:r>
                <a:rPr lang="ko-KR" altLang="en-US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인물의 벡터</a:t>
              </a:r>
              <a:endPara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Negative(     ) : </a:t>
              </a:r>
              <a:r>
                <a:rPr lang="ko-KR" altLang="en-US" sz="1600" dirty="0">
                  <a:solidFill>
                    <a:srgbClr val="0070C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기준</a:t>
              </a:r>
              <a:r>
                <a:rPr lang="ko-KR" altLang="en-US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과 </a:t>
              </a:r>
              <a:r>
                <a:rPr lang="ko-KR" altLang="en-US" sz="1600" dirty="0">
                  <a:solidFill>
                    <a:srgbClr val="FF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다른</a:t>
              </a:r>
              <a:r>
                <a:rPr lang="ko-KR" altLang="en-US" sz="16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인물의 벡터</a:t>
              </a:r>
              <a:endPara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53B951B3-02FA-44E2-9CBD-58E03E56A919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445425" y="3402237"/>
              <a:ext cx="210120" cy="21012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BCF8E4E-441E-49A8-9C44-9389DE1930B5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2515158" y="3665592"/>
              <a:ext cx="186099" cy="217830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39FABB05-4359-418F-8606-B00DB7A98BAD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2594151" y="3891662"/>
              <a:ext cx="214212" cy="225536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778E8623-31B5-4538-89C7-79D143647E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6128" y="1275479"/>
            <a:ext cx="5220544" cy="739140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C479F381-80B6-47A3-87BE-4976CB4B81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904387"/>
              </p:ext>
            </p:extLst>
          </p:nvPr>
        </p:nvGraphicFramePr>
        <p:xfrm>
          <a:off x="244347" y="198261"/>
          <a:ext cx="2673236" cy="739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3236">
                  <a:extLst>
                    <a:ext uri="{9D8B030D-6E8A-4147-A177-3AD203B41FA5}">
                      <a16:colId xmlns:a16="http://schemas.microsoft.com/office/drawing/2014/main" val="1894365186"/>
                    </a:ext>
                  </a:extLst>
                </a:gridCol>
              </a:tblGrid>
              <a:tr h="128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Method</a:t>
                      </a:r>
                      <a:endParaRPr lang="ko-KR" altLang="en-US" sz="20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636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3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T="0" marB="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098905"/>
                  </a:ext>
                </a:extLst>
              </a:tr>
              <a:tr h="1597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Body Embedding - Triplet</a:t>
                      </a:r>
                      <a:endParaRPr lang="ko-KR" altLang="en-US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867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154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F4223BCA-69C3-4BB8-B189-416C8787E34E}"/>
              </a:ext>
            </a:extLst>
          </p:cNvPr>
          <p:cNvGrpSpPr/>
          <p:nvPr/>
        </p:nvGrpSpPr>
        <p:grpSpPr>
          <a:xfrm>
            <a:off x="0" y="5279542"/>
            <a:ext cx="9144000" cy="244979"/>
            <a:chOff x="0" y="5279542"/>
            <a:chExt cx="9144000" cy="24497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B7DD6E2-1FCB-4084-B6D5-892F64435891}"/>
                </a:ext>
              </a:extLst>
            </p:cNvPr>
            <p:cNvSpPr/>
            <p:nvPr/>
          </p:nvSpPr>
          <p:spPr>
            <a:xfrm>
              <a:off x="0" y="5308497"/>
              <a:ext cx="91440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8412FC63-1888-453D-8A44-C9F30D5FAA2C}"/>
                </a:ext>
              </a:extLst>
            </p:cNvPr>
            <p:cNvSpPr/>
            <p:nvPr/>
          </p:nvSpPr>
          <p:spPr>
            <a:xfrm rot="10800000">
              <a:off x="827584" y="5351550"/>
              <a:ext cx="360040" cy="172971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6FC95210-79A0-463C-B042-20CFBF5C8413}"/>
                </a:ext>
              </a:extLst>
            </p:cNvPr>
            <p:cNvSpPr/>
            <p:nvPr/>
          </p:nvSpPr>
          <p:spPr>
            <a:xfrm rot="10800000">
              <a:off x="827584" y="5279542"/>
              <a:ext cx="360040" cy="17297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B0E7210-54F2-447B-A2B1-C4D44C58808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4347" y="198261"/>
          <a:ext cx="2673236" cy="708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3236">
                  <a:extLst>
                    <a:ext uri="{9D8B030D-6E8A-4147-A177-3AD203B41FA5}">
                      <a16:colId xmlns:a16="http://schemas.microsoft.com/office/drawing/2014/main" val="1894365186"/>
                    </a:ext>
                  </a:extLst>
                </a:gridCol>
              </a:tblGrid>
              <a:tr h="128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Person Re-Identification</a:t>
                      </a:r>
                      <a:endParaRPr lang="ko-KR" altLang="en-US" sz="18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636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3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T="0" marB="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098905"/>
                  </a:ext>
                </a:extLst>
              </a:tr>
              <a:tr h="159732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867588"/>
                  </a:ext>
                </a:extLst>
              </a:tr>
            </a:tbl>
          </a:graphicData>
        </a:graphic>
      </p:graphicFrame>
      <p:pic>
        <p:nvPicPr>
          <p:cNvPr id="4" name="그림 3" descr="사람, 남자, 실내, 서있는이(가) 표시된 사진&#10;&#10;매우 높은 신뢰도로 생성된 설명">
            <a:extLst>
              <a:ext uri="{FF2B5EF4-FFF2-40B4-BE49-F238E27FC236}">
                <a16:creationId xmlns:a16="http://schemas.microsoft.com/office/drawing/2014/main" id="{6FFA345E-CFB8-410D-9BC6-55F590CAD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030" y="2281950"/>
            <a:ext cx="609600" cy="1219200"/>
          </a:xfrm>
          <a:prstGeom prst="rect">
            <a:avLst/>
          </a:prstGeom>
        </p:spPr>
      </p:pic>
      <p:pic>
        <p:nvPicPr>
          <p:cNvPr id="6" name="그림 5" descr="사람, 실내, 남자, 바닥이(가) 표시된 사진&#10;&#10;매우 높은 신뢰도로 생성된 설명">
            <a:extLst>
              <a:ext uri="{FF2B5EF4-FFF2-40B4-BE49-F238E27FC236}">
                <a16:creationId xmlns:a16="http://schemas.microsoft.com/office/drawing/2014/main" id="{FF1A63D0-57E2-4D8D-80A6-2AD5F6B2B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938" y="2287225"/>
            <a:ext cx="609600" cy="1219200"/>
          </a:xfrm>
          <a:prstGeom prst="rect">
            <a:avLst/>
          </a:prstGeom>
        </p:spPr>
      </p:pic>
      <p:pic>
        <p:nvPicPr>
          <p:cNvPr id="8" name="그림 7" descr="사람, 바닥, 실내, 서있는이(가) 표시된 사진&#10;&#10;매우 높은 신뢰도로 생성된 설명">
            <a:extLst>
              <a:ext uri="{FF2B5EF4-FFF2-40B4-BE49-F238E27FC236}">
                <a16:creationId xmlns:a16="http://schemas.microsoft.com/office/drawing/2014/main" id="{257CEFB3-D59A-4337-AAEF-77C5D7F93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344" y="2287225"/>
            <a:ext cx="609600" cy="1219200"/>
          </a:xfrm>
          <a:prstGeom prst="rect">
            <a:avLst/>
          </a:prstGeom>
        </p:spPr>
      </p:pic>
      <p:pic>
        <p:nvPicPr>
          <p:cNvPr id="15" name="그림 14" descr="사람, 바닥, 남자, 실내이(가) 표시된 사진&#10;&#10;매우 높은 신뢰도로 생성된 설명">
            <a:extLst>
              <a:ext uri="{FF2B5EF4-FFF2-40B4-BE49-F238E27FC236}">
                <a16:creationId xmlns:a16="http://schemas.microsoft.com/office/drawing/2014/main" id="{4C89D7D7-5009-4BF5-B1B2-6058176682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581" y="2279398"/>
            <a:ext cx="609600" cy="1219200"/>
          </a:xfrm>
          <a:prstGeom prst="rect">
            <a:avLst/>
          </a:prstGeom>
        </p:spPr>
      </p:pic>
      <p:pic>
        <p:nvPicPr>
          <p:cNvPr id="17" name="그림 16" descr="사람, 바닥, 실내, 서있는이(가) 표시된 사진&#10;&#10;매우 높은 신뢰도로 생성된 설명">
            <a:extLst>
              <a:ext uri="{FF2B5EF4-FFF2-40B4-BE49-F238E27FC236}">
                <a16:creationId xmlns:a16="http://schemas.microsoft.com/office/drawing/2014/main" id="{A26A54D3-7B79-412C-846D-4A6C3D9AAA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916" y="738959"/>
            <a:ext cx="609600" cy="1219200"/>
          </a:xfrm>
          <a:prstGeom prst="rect">
            <a:avLst/>
          </a:prstGeom>
        </p:spPr>
      </p:pic>
      <p:pic>
        <p:nvPicPr>
          <p:cNvPr id="19" name="그림 18" descr="사람, 바닥, 건물, 실내이(가) 표시된 사진&#10;&#10;매우 높은 신뢰도로 생성된 설명">
            <a:extLst>
              <a:ext uri="{FF2B5EF4-FFF2-40B4-BE49-F238E27FC236}">
                <a16:creationId xmlns:a16="http://schemas.microsoft.com/office/drawing/2014/main" id="{F9965451-2756-402E-B560-D8DB7353CC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448" y="738959"/>
            <a:ext cx="609600" cy="1219200"/>
          </a:xfrm>
          <a:prstGeom prst="rect">
            <a:avLst/>
          </a:prstGeom>
        </p:spPr>
      </p:pic>
      <p:pic>
        <p:nvPicPr>
          <p:cNvPr id="21" name="그림 20" descr="사람, 바닥, 실내, 젊은이(가) 표시된 사진&#10;&#10;매우 높은 신뢰도로 생성된 설명">
            <a:extLst>
              <a:ext uri="{FF2B5EF4-FFF2-40B4-BE49-F238E27FC236}">
                <a16:creationId xmlns:a16="http://schemas.microsoft.com/office/drawing/2014/main" id="{6E03888B-4663-412E-9AE5-0D87E27FA2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344" y="738959"/>
            <a:ext cx="609600" cy="1219200"/>
          </a:xfrm>
          <a:prstGeom prst="rect">
            <a:avLst/>
          </a:prstGeom>
        </p:spPr>
      </p:pic>
      <p:pic>
        <p:nvPicPr>
          <p:cNvPr id="23" name="그림 22" descr="사람, 실내, 바닥, 벽이(가) 표시된 사진&#10;&#10;매우 높은 신뢰도로 생성된 설명">
            <a:extLst>
              <a:ext uri="{FF2B5EF4-FFF2-40B4-BE49-F238E27FC236}">
                <a16:creationId xmlns:a16="http://schemas.microsoft.com/office/drawing/2014/main" id="{EABF01C5-BA1F-44BF-9F89-58800463A3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004" y="738959"/>
            <a:ext cx="609600" cy="1219200"/>
          </a:xfrm>
          <a:prstGeom prst="rect">
            <a:avLst/>
          </a:prstGeom>
        </p:spPr>
      </p:pic>
      <p:pic>
        <p:nvPicPr>
          <p:cNvPr id="25" name="그림 24" descr="사람, 남자, 실내, 바닥이(가) 표시된 사진&#10;&#10;매우 높은 신뢰도로 생성된 설명">
            <a:extLst>
              <a:ext uri="{FF2B5EF4-FFF2-40B4-BE49-F238E27FC236}">
                <a16:creationId xmlns:a16="http://schemas.microsoft.com/office/drawing/2014/main" id="{35CCCE4B-BB15-44F6-BD8D-F194166CBB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916" y="3836139"/>
            <a:ext cx="609600" cy="1219200"/>
          </a:xfrm>
          <a:prstGeom prst="rect">
            <a:avLst/>
          </a:prstGeom>
        </p:spPr>
      </p:pic>
      <p:pic>
        <p:nvPicPr>
          <p:cNvPr id="27" name="그림 26" descr="바닥, 사람, 실내, 젊은이(가) 표시된 사진&#10;&#10;매우 높은 신뢰도로 생성된 설명">
            <a:extLst>
              <a:ext uri="{FF2B5EF4-FFF2-40B4-BE49-F238E27FC236}">
                <a16:creationId xmlns:a16="http://schemas.microsoft.com/office/drawing/2014/main" id="{4CF06A8F-300C-4F04-9724-EAF099BF97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448" y="3841414"/>
            <a:ext cx="609600" cy="1219200"/>
          </a:xfrm>
          <a:prstGeom prst="rect">
            <a:avLst/>
          </a:prstGeom>
        </p:spPr>
      </p:pic>
      <p:pic>
        <p:nvPicPr>
          <p:cNvPr id="29" name="그림 28" descr="사람, 바닥, 실내이(가) 표시된 사진&#10;&#10;매우 높은 신뢰도로 생성된 설명">
            <a:extLst>
              <a:ext uri="{FF2B5EF4-FFF2-40B4-BE49-F238E27FC236}">
                <a16:creationId xmlns:a16="http://schemas.microsoft.com/office/drawing/2014/main" id="{CDEB1BFC-D71E-4635-9B2F-72BE9743E82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197" y="3841414"/>
            <a:ext cx="609600" cy="1219200"/>
          </a:xfrm>
          <a:prstGeom prst="rect">
            <a:avLst/>
          </a:prstGeom>
        </p:spPr>
      </p:pic>
      <p:pic>
        <p:nvPicPr>
          <p:cNvPr id="31" name="그림 30" descr="사람, 젊은, 바닥, 건물이(가) 표시된 사진&#10;&#10;매우 높은 신뢰도로 생성된 설명">
            <a:extLst>
              <a:ext uri="{FF2B5EF4-FFF2-40B4-BE49-F238E27FC236}">
                <a16:creationId xmlns:a16="http://schemas.microsoft.com/office/drawing/2014/main" id="{4D9B386A-640F-499E-8A8D-9E1F1CFFA7C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581" y="3841414"/>
            <a:ext cx="609600" cy="12192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703C5BF-A6EA-43CB-B6CF-14597B7A9254}"/>
              </a:ext>
            </a:extLst>
          </p:cNvPr>
          <p:cNvSpPr txBox="1"/>
          <p:nvPr/>
        </p:nvSpPr>
        <p:spPr>
          <a:xfrm>
            <a:off x="138238" y="1154566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Jiseong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8C85988-220A-4AD9-92AD-F94A90B74E73}"/>
              </a:ext>
            </a:extLst>
          </p:cNvPr>
          <p:cNvSpPr txBox="1"/>
          <p:nvPr/>
        </p:nvSpPr>
        <p:spPr>
          <a:xfrm>
            <a:off x="138237" y="2657646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gunhee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99AAFF-AC4F-4028-8832-6C37AA28F48D}"/>
              </a:ext>
            </a:extLst>
          </p:cNvPr>
          <p:cNvSpPr txBox="1"/>
          <p:nvPr/>
        </p:nvSpPr>
        <p:spPr>
          <a:xfrm>
            <a:off x="433296" y="4169631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supil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B7B626A-BF6B-403C-815D-6D3F0F31F7CD}"/>
              </a:ext>
            </a:extLst>
          </p:cNvPr>
          <p:cNvSpPr txBox="1"/>
          <p:nvPr/>
        </p:nvSpPr>
        <p:spPr>
          <a:xfrm>
            <a:off x="2393970" y="1931272"/>
            <a:ext cx="2680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endParaRPr lang="ko-KR" altLang="en-US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F01231-8974-4A50-B1F9-AEE1278D06DA}"/>
              </a:ext>
            </a:extLst>
          </p:cNvPr>
          <p:cNvSpPr txBox="1"/>
          <p:nvPr/>
        </p:nvSpPr>
        <p:spPr>
          <a:xfrm>
            <a:off x="4388793" y="1931272"/>
            <a:ext cx="2680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</a:t>
            </a:r>
            <a:endParaRPr lang="ko-KR" altLang="en-US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376F1E-1EE0-4664-AFE2-9B369C379F35}"/>
              </a:ext>
            </a:extLst>
          </p:cNvPr>
          <p:cNvSpPr txBox="1"/>
          <p:nvPr/>
        </p:nvSpPr>
        <p:spPr>
          <a:xfrm>
            <a:off x="3393986" y="1931272"/>
            <a:ext cx="2680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</a:t>
            </a:r>
            <a:endParaRPr lang="ko-KR" altLang="en-US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3A4116C-A2F7-4F2D-91C3-4A150FC37EF1}"/>
              </a:ext>
            </a:extLst>
          </p:cNvPr>
          <p:cNvSpPr txBox="1"/>
          <p:nvPr/>
        </p:nvSpPr>
        <p:spPr>
          <a:xfrm>
            <a:off x="1360770" y="1931272"/>
            <a:ext cx="2680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0</a:t>
            </a:r>
            <a:endParaRPr lang="ko-KR" altLang="en-US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B6011B-535A-4066-986E-C92720E9A10D}"/>
              </a:ext>
            </a:extLst>
          </p:cNvPr>
          <p:cNvSpPr txBox="1"/>
          <p:nvPr/>
        </p:nvSpPr>
        <p:spPr>
          <a:xfrm>
            <a:off x="2400783" y="3478427"/>
            <a:ext cx="2680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endParaRPr lang="ko-KR" altLang="en-US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768B18D-A64A-4C8F-AEE2-3F357B6FDFA5}"/>
              </a:ext>
            </a:extLst>
          </p:cNvPr>
          <p:cNvSpPr txBox="1"/>
          <p:nvPr/>
        </p:nvSpPr>
        <p:spPr>
          <a:xfrm>
            <a:off x="4395606" y="3478427"/>
            <a:ext cx="2680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</a:t>
            </a:r>
            <a:endParaRPr lang="ko-KR" altLang="en-US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D125AC-702F-42F4-87F1-766E7D6A8671}"/>
              </a:ext>
            </a:extLst>
          </p:cNvPr>
          <p:cNvSpPr txBox="1"/>
          <p:nvPr/>
        </p:nvSpPr>
        <p:spPr>
          <a:xfrm>
            <a:off x="3400799" y="3478427"/>
            <a:ext cx="2680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</a:t>
            </a:r>
            <a:endParaRPr lang="ko-KR" altLang="en-US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6C4E9A-5CE8-4A4A-AC5E-4AC12F0BEA17}"/>
              </a:ext>
            </a:extLst>
          </p:cNvPr>
          <p:cNvSpPr txBox="1"/>
          <p:nvPr/>
        </p:nvSpPr>
        <p:spPr>
          <a:xfrm>
            <a:off x="1367583" y="3478427"/>
            <a:ext cx="2680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0</a:t>
            </a:r>
            <a:endParaRPr lang="ko-KR" altLang="en-US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3C6A7A-A704-4942-A0C6-5EA6864C8E66}"/>
              </a:ext>
            </a:extLst>
          </p:cNvPr>
          <p:cNvSpPr txBox="1"/>
          <p:nvPr/>
        </p:nvSpPr>
        <p:spPr>
          <a:xfrm>
            <a:off x="2400783" y="5048476"/>
            <a:ext cx="2680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endParaRPr lang="ko-KR" altLang="en-US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436B4D5-A054-401A-BE32-5C56D1E2B4A0}"/>
              </a:ext>
            </a:extLst>
          </p:cNvPr>
          <p:cNvSpPr txBox="1"/>
          <p:nvPr/>
        </p:nvSpPr>
        <p:spPr>
          <a:xfrm>
            <a:off x="4395606" y="5048476"/>
            <a:ext cx="2680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</a:t>
            </a:r>
            <a:endParaRPr lang="ko-KR" altLang="en-US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F03E11E-E3AC-46E0-81F7-197038E1CD07}"/>
              </a:ext>
            </a:extLst>
          </p:cNvPr>
          <p:cNvSpPr txBox="1"/>
          <p:nvPr/>
        </p:nvSpPr>
        <p:spPr>
          <a:xfrm>
            <a:off x="3400799" y="5048476"/>
            <a:ext cx="2680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</a:t>
            </a:r>
            <a:endParaRPr lang="ko-KR" altLang="en-US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2923DE5-E997-4139-A1AE-2CCFEA96529F}"/>
              </a:ext>
            </a:extLst>
          </p:cNvPr>
          <p:cNvSpPr txBox="1"/>
          <p:nvPr/>
        </p:nvSpPr>
        <p:spPr>
          <a:xfrm>
            <a:off x="1367583" y="5048476"/>
            <a:ext cx="2680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0</a:t>
            </a:r>
            <a:endParaRPr lang="ko-KR" altLang="en-US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81BC743E-CFAD-47AE-971D-C47A3B380BB4}"/>
              </a:ext>
            </a:extLst>
          </p:cNvPr>
          <p:cNvCxnSpPr>
            <a:cxnSpLocks/>
          </p:cNvCxnSpPr>
          <p:nvPr/>
        </p:nvCxnSpPr>
        <p:spPr>
          <a:xfrm>
            <a:off x="4943589" y="807187"/>
            <a:ext cx="12700" cy="412765"/>
          </a:xfrm>
          <a:prstGeom prst="bentConnector3">
            <a:avLst>
              <a:gd name="adj1" fmla="val 1800000"/>
            </a:avLst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FDFAA801-DB32-4334-AC98-683989ED3EE7}"/>
              </a:ext>
            </a:extLst>
          </p:cNvPr>
          <p:cNvCxnSpPr>
            <a:cxnSpLocks/>
          </p:cNvCxnSpPr>
          <p:nvPr/>
        </p:nvCxnSpPr>
        <p:spPr>
          <a:xfrm>
            <a:off x="4954868" y="1717198"/>
            <a:ext cx="5577" cy="1140302"/>
          </a:xfrm>
          <a:prstGeom prst="bentConnector3">
            <a:avLst>
              <a:gd name="adj1" fmla="val 4198978"/>
            </a:avLst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C05B3F3A-CE8C-4FAB-AAE0-DA81C01EED27}"/>
              </a:ext>
            </a:extLst>
          </p:cNvPr>
          <p:cNvCxnSpPr>
            <a:cxnSpLocks/>
          </p:cNvCxnSpPr>
          <p:nvPr/>
        </p:nvCxnSpPr>
        <p:spPr>
          <a:xfrm>
            <a:off x="4951557" y="1479972"/>
            <a:ext cx="5577" cy="2823156"/>
          </a:xfrm>
          <a:prstGeom prst="bentConnector3">
            <a:avLst>
              <a:gd name="adj1" fmla="val 17063457"/>
            </a:avLst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3DCCB36D-8E7B-436C-B9DB-1344415D6D0D}"/>
              </a:ext>
            </a:extLst>
          </p:cNvPr>
          <p:cNvSpPr txBox="1"/>
          <p:nvPr/>
        </p:nvSpPr>
        <p:spPr>
          <a:xfrm>
            <a:off x="5205664" y="844292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70C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11.24(0</a:t>
            </a:r>
            <a:r>
              <a:rPr lang="ko-KR" altLang="en-US" sz="1600" dirty="0">
                <a:solidFill>
                  <a:srgbClr val="0070C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제외</a:t>
            </a:r>
            <a:r>
              <a:rPr lang="en-US" altLang="ko-KR" sz="1600" dirty="0">
                <a:solidFill>
                  <a:srgbClr val="0070C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endParaRPr lang="ko-KR" altLang="en-US" sz="1600" dirty="0">
              <a:solidFill>
                <a:srgbClr val="0070C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65F1087-647B-4F81-8DD8-DC6755AD4971}"/>
              </a:ext>
            </a:extLst>
          </p:cNvPr>
          <p:cNvSpPr txBox="1"/>
          <p:nvPr/>
        </p:nvSpPr>
        <p:spPr>
          <a:xfrm>
            <a:off x="5205664" y="2117948"/>
            <a:ext cx="712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28.64</a:t>
            </a:r>
            <a:endParaRPr lang="ko-KR" altLang="en-US" sz="16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40F4F1E-903B-440D-9BE0-DB008649F5D1}"/>
              </a:ext>
            </a:extLst>
          </p:cNvPr>
          <p:cNvSpPr txBox="1"/>
          <p:nvPr/>
        </p:nvSpPr>
        <p:spPr>
          <a:xfrm>
            <a:off x="5919013" y="2712769"/>
            <a:ext cx="712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27.87</a:t>
            </a:r>
            <a:endParaRPr lang="ko-KR" altLang="en-US" sz="16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12FE9CC3-3C82-4674-B1F0-9FE122B9A96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07426" y="77372"/>
            <a:ext cx="1943659" cy="5181068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44E1FF3A-BE17-4AFD-8A78-1D5BDC10DD80}"/>
              </a:ext>
            </a:extLst>
          </p:cNvPr>
          <p:cNvSpPr txBox="1"/>
          <p:nvPr/>
        </p:nvSpPr>
        <p:spPr>
          <a:xfrm>
            <a:off x="5326546" y="273502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평균 거리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7563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39FE8E0-AC31-4C66-BD03-C46FD1899F2D}"/>
              </a:ext>
            </a:extLst>
          </p:cNvPr>
          <p:cNvGrpSpPr/>
          <p:nvPr/>
        </p:nvGrpSpPr>
        <p:grpSpPr>
          <a:xfrm>
            <a:off x="0" y="5279542"/>
            <a:ext cx="9144000" cy="244979"/>
            <a:chOff x="0" y="5279542"/>
            <a:chExt cx="9144000" cy="24497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1B617DB-6DF8-4137-AC09-BE67D4399AD0}"/>
                </a:ext>
              </a:extLst>
            </p:cNvPr>
            <p:cNvSpPr/>
            <p:nvPr/>
          </p:nvSpPr>
          <p:spPr>
            <a:xfrm>
              <a:off x="0" y="5308497"/>
              <a:ext cx="91440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95A306B2-030E-49C6-970F-D1905F0743BB}"/>
                </a:ext>
              </a:extLst>
            </p:cNvPr>
            <p:cNvSpPr/>
            <p:nvPr/>
          </p:nvSpPr>
          <p:spPr>
            <a:xfrm rot="10800000">
              <a:off x="827584" y="5351550"/>
              <a:ext cx="360040" cy="172971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17AF4562-5614-4B26-AADB-5AEEE42B0495}"/>
                </a:ext>
              </a:extLst>
            </p:cNvPr>
            <p:cNvSpPr/>
            <p:nvPr/>
          </p:nvSpPr>
          <p:spPr>
            <a:xfrm rot="10800000">
              <a:off x="827584" y="5279542"/>
              <a:ext cx="360040" cy="17297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F65EB24-2E1D-4A91-9C39-8429DD1F4375}"/>
              </a:ext>
            </a:extLst>
          </p:cNvPr>
          <p:cNvSpPr/>
          <p:nvPr/>
        </p:nvSpPr>
        <p:spPr>
          <a:xfrm>
            <a:off x="3815457" y="1525172"/>
            <a:ext cx="2091370" cy="31262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Object Detection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7A44B1A-8D5B-412B-80C9-D8DDC3788931}"/>
              </a:ext>
            </a:extLst>
          </p:cNvPr>
          <p:cNvSpPr/>
          <p:nvPr/>
        </p:nvSpPr>
        <p:spPr>
          <a:xfrm>
            <a:off x="6164804" y="1525172"/>
            <a:ext cx="2091370" cy="31262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Kalman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예측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Track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AF03AD2-DEEC-411A-8936-490EAD85E7AA}"/>
              </a:ext>
            </a:extLst>
          </p:cNvPr>
          <p:cNvSpPr/>
          <p:nvPr/>
        </p:nvSpPr>
        <p:spPr>
          <a:xfrm>
            <a:off x="3815456" y="2103841"/>
            <a:ext cx="4440718" cy="31262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(Detection + Tracking)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후보집합 구성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1F227F0-902F-4C13-A438-1E00E0A91029}"/>
              </a:ext>
            </a:extLst>
          </p:cNvPr>
          <p:cNvSpPr/>
          <p:nvPr/>
        </p:nvSpPr>
        <p:spPr>
          <a:xfrm>
            <a:off x="3815456" y="2681589"/>
            <a:ext cx="4440718" cy="31262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Score </a:t>
            </a:r>
            <a:r>
              <a:rPr lang="ko-KR" altLang="en-US" sz="16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계산 </a:t>
            </a:r>
            <a:r>
              <a:rPr lang="en-US" altLang="ko-KR" sz="16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-&gt;</a:t>
            </a:r>
            <a:r>
              <a:rPr lang="ko-KR" altLang="en-US" sz="16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후보 필터링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A9E44CD-200F-4D66-986E-8650B4815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45" y="1085904"/>
            <a:ext cx="2907030" cy="38671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4AD0B62-6E43-4816-AC91-539021081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5823" y="198261"/>
            <a:ext cx="1884342" cy="1063363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61ECEBE-01CC-4271-A6A3-516AFD1A542D}"/>
              </a:ext>
            </a:extLst>
          </p:cNvPr>
          <p:cNvCxnSpPr>
            <a:cxnSpLocks/>
          </p:cNvCxnSpPr>
          <p:nvPr/>
        </p:nvCxnSpPr>
        <p:spPr>
          <a:xfrm>
            <a:off x="7210489" y="1887117"/>
            <a:ext cx="0" cy="16150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772B437-7542-410C-8181-D20D1EAEBE9E}"/>
              </a:ext>
            </a:extLst>
          </p:cNvPr>
          <p:cNvSpPr/>
          <p:nvPr/>
        </p:nvSpPr>
        <p:spPr>
          <a:xfrm>
            <a:off x="3815456" y="3263290"/>
            <a:ext cx="4440718" cy="31262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Body Embedding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CB0B871-C86B-4ACF-A0FC-74BD9EB10C2A}"/>
              </a:ext>
            </a:extLst>
          </p:cNvPr>
          <p:cNvSpPr/>
          <p:nvPr/>
        </p:nvSpPr>
        <p:spPr>
          <a:xfrm>
            <a:off x="3815456" y="3836427"/>
            <a:ext cx="4440718" cy="31262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Body, </a:t>
            </a:r>
            <a:r>
              <a:rPr lang="en-US" altLang="ko-KR" sz="1600" dirty="0" err="1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IoU</a:t>
            </a:r>
            <a:r>
              <a:rPr lang="en-US" altLang="ko-KR" sz="16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Matching</a:t>
            </a:r>
            <a:endParaRPr lang="ko-KR" altLang="en-US" sz="16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C75AD12-BCE1-4CA0-ABAD-09EF16991ABD}"/>
              </a:ext>
            </a:extLst>
          </p:cNvPr>
          <p:cNvSpPr/>
          <p:nvPr/>
        </p:nvSpPr>
        <p:spPr>
          <a:xfrm>
            <a:off x="3815456" y="4405274"/>
            <a:ext cx="4440718" cy="31262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Tracking Update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EAA09B1-9B14-4D95-9F57-F0037DBD7CBC}"/>
              </a:ext>
            </a:extLst>
          </p:cNvPr>
          <p:cNvCxnSpPr>
            <a:cxnSpLocks/>
          </p:cNvCxnSpPr>
          <p:nvPr/>
        </p:nvCxnSpPr>
        <p:spPr>
          <a:xfrm>
            <a:off x="4857994" y="1304412"/>
            <a:ext cx="0" cy="16150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1E1F3D0-E352-4ECB-83C7-2579105ADB5C}"/>
              </a:ext>
            </a:extLst>
          </p:cNvPr>
          <p:cNvCxnSpPr>
            <a:cxnSpLocks/>
          </p:cNvCxnSpPr>
          <p:nvPr/>
        </p:nvCxnSpPr>
        <p:spPr>
          <a:xfrm>
            <a:off x="4857994" y="1887117"/>
            <a:ext cx="0" cy="16150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D1C1F62-5F44-4BE2-AEE6-89C6263E0C63}"/>
              </a:ext>
            </a:extLst>
          </p:cNvPr>
          <p:cNvCxnSpPr>
            <a:cxnSpLocks/>
          </p:cNvCxnSpPr>
          <p:nvPr/>
        </p:nvCxnSpPr>
        <p:spPr>
          <a:xfrm>
            <a:off x="6038680" y="2451892"/>
            <a:ext cx="0" cy="16150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560FEEB7-1F7D-44A9-960E-5A73F3493B94}"/>
              </a:ext>
            </a:extLst>
          </p:cNvPr>
          <p:cNvCxnSpPr>
            <a:cxnSpLocks/>
          </p:cNvCxnSpPr>
          <p:nvPr/>
        </p:nvCxnSpPr>
        <p:spPr>
          <a:xfrm>
            <a:off x="6041248" y="3037409"/>
            <a:ext cx="0" cy="16150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35E2CFF-A04C-4C91-89EF-EC6E21453F46}"/>
              </a:ext>
            </a:extLst>
          </p:cNvPr>
          <p:cNvCxnSpPr>
            <a:cxnSpLocks/>
          </p:cNvCxnSpPr>
          <p:nvPr/>
        </p:nvCxnSpPr>
        <p:spPr>
          <a:xfrm>
            <a:off x="6035815" y="3621131"/>
            <a:ext cx="0" cy="16150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F5B187B-D92A-4A11-8C1B-605AD6E917BD}"/>
              </a:ext>
            </a:extLst>
          </p:cNvPr>
          <p:cNvCxnSpPr>
            <a:cxnSpLocks/>
          </p:cNvCxnSpPr>
          <p:nvPr/>
        </p:nvCxnSpPr>
        <p:spPr>
          <a:xfrm>
            <a:off x="6031986" y="4198943"/>
            <a:ext cx="0" cy="16150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917F8B5A-0C42-490E-BFC4-E12D9A03EA7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62076" y="2530824"/>
            <a:ext cx="3192723" cy="1174674"/>
          </a:xfrm>
          <a:prstGeom prst="bentConnector5">
            <a:avLst>
              <a:gd name="adj1" fmla="val -7160"/>
              <a:gd name="adj2" fmla="val 208480"/>
              <a:gd name="adj3" fmla="val 10716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3C68E4E-1991-47D9-AE2F-E6DDD57D3233}"/>
              </a:ext>
            </a:extLst>
          </p:cNvPr>
          <p:cNvCxnSpPr>
            <a:cxnSpLocks/>
          </p:cNvCxnSpPr>
          <p:nvPr/>
        </p:nvCxnSpPr>
        <p:spPr>
          <a:xfrm>
            <a:off x="5906827" y="4791548"/>
            <a:ext cx="0" cy="16150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DA05F2-7CDA-4CAF-A0A8-9195C9B1CD87}"/>
              </a:ext>
            </a:extLst>
          </p:cNvPr>
          <p:cNvSpPr/>
          <p:nvPr/>
        </p:nvSpPr>
        <p:spPr>
          <a:xfrm>
            <a:off x="4505418" y="4772553"/>
            <a:ext cx="14014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Tracking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결과 출력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4F1B21C-3DC9-437F-AD4A-978B47D556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989656"/>
              </p:ext>
            </p:extLst>
          </p:nvPr>
        </p:nvGraphicFramePr>
        <p:xfrm>
          <a:off x="244347" y="198261"/>
          <a:ext cx="2673236" cy="739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3236">
                  <a:extLst>
                    <a:ext uri="{9D8B030D-6E8A-4147-A177-3AD203B41FA5}">
                      <a16:colId xmlns:a16="http://schemas.microsoft.com/office/drawing/2014/main" val="1894365186"/>
                    </a:ext>
                  </a:extLst>
                </a:gridCol>
              </a:tblGrid>
              <a:tr h="128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Method</a:t>
                      </a:r>
                      <a:endParaRPr lang="ko-KR" altLang="en-US" sz="20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636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3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T="0" marB="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098905"/>
                  </a:ext>
                </a:extLst>
              </a:tr>
              <a:tr h="1597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Matching</a:t>
                      </a:r>
                      <a:endParaRPr lang="ko-KR" altLang="en-US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867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0392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873120D-AD83-4FCA-9639-F6D7FA8C0F57}"/>
              </a:ext>
            </a:extLst>
          </p:cNvPr>
          <p:cNvGrpSpPr/>
          <p:nvPr/>
        </p:nvGrpSpPr>
        <p:grpSpPr>
          <a:xfrm>
            <a:off x="0" y="5279542"/>
            <a:ext cx="9144000" cy="244979"/>
            <a:chOff x="0" y="5279542"/>
            <a:chExt cx="9144000" cy="24497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DD237D4-77D6-43EC-B17B-ACF539CE94E0}"/>
                </a:ext>
              </a:extLst>
            </p:cNvPr>
            <p:cNvSpPr/>
            <p:nvPr/>
          </p:nvSpPr>
          <p:spPr>
            <a:xfrm>
              <a:off x="0" y="5308497"/>
              <a:ext cx="91440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6833DF2F-9E26-4352-9E9F-3028F68FE2C7}"/>
                </a:ext>
              </a:extLst>
            </p:cNvPr>
            <p:cNvSpPr/>
            <p:nvPr/>
          </p:nvSpPr>
          <p:spPr>
            <a:xfrm rot="10800000">
              <a:off x="827584" y="5351550"/>
              <a:ext cx="360040" cy="172971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CA81919D-BE8D-49BF-A2CC-90EB6BC0844F}"/>
                </a:ext>
              </a:extLst>
            </p:cNvPr>
            <p:cNvSpPr/>
            <p:nvPr/>
          </p:nvSpPr>
          <p:spPr>
            <a:xfrm rot="10800000">
              <a:off x="827584" y="5279542"/>
              <a:ext cx="360040" cy="17297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20E7BC33-94EB-4790-9F70-2BB2CF2F3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674" y="1885680"/>
            <a:ext cx="2507818" cy="141178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12A97D3-BA55-458B-9555-D54C90FB2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348" y="1885680"/>
            <a:ext cx="2507818" cy="141553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DA9C18-0FA1-48BC-801E-364B82DC025B}"/>
              </a:ext>
            </a:extLst>
          </p:cNvPr>
          <p:cNvSpPr/>
          <p:nvPr/>
        </p:nvSpPr>
        <p:spPr>
          <a:xfrm>
            <a:off x="2070847" y="2187388"/>
            <a:ext cx="421341" cy="860612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B78FDE-53FB-46D7-8D39-2B4975822FF5}"/>
              </a:ext>
            </a:extLst>
          </p:cNvPr>
          <p:cNvSpPr/>
          <p:nvPr/>
        </p:nvSpPr>
        <p:spPr>
          <a:xfrm>
            <a:off x="5432612" y="2187388"/>
            <a:ext cx="421341" cy="860612"/>
          </a:xfrm>
          <a:prstGeom prst="rect">
            <a:avLst/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3E3CD5D-EAA3-4415-AE18-FD1595D347F7}"/>
              </a:ext>
            </a:extLst>
          </p:cNvPr>
          <p:cNvSpPr/>
          <p:nvPr/>
        </p:nvSpPr>
        <p:spPr>
          <a:xfrm>
            <a:off x="1663675" y="3415616"/>
            <a:ext cx="165126" cy="178336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51A910-72EA-4446-8087-F12A339E9BDE}"/>
              </a:ext>
            </a:extLst>
          </p:cNvPr>
          <p:cNvSpPr/>
          <p:nvPr/>
        </p:nvSpPr>
        <p:spPr>
          <a:xfrm>
            <a:off x="1663674" y="3703134"/>
            <a:ext cx="165127" cy="178336"/>
          </a:xfrm>
          <a:prstGeom prst="rect">
            <a:avLst/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992DFA-88E9-4DCB-9F28-B1F4D8C5A7A5}"/>
              </a:ext>
            </a:extLst>
          </p:cNvPr>
          <p:cNvSpPr/>
          <p:nvPr/>
        </p:nvSpPr>
        <p:spPr>
          <a:xfrm>
            <a:off x="1828801" y="3326424"/>
            <a:ext cx="15161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Active </a:t>
            </a:r>
            <a:r>
              <a:rPr lang="en-US" altLang="ko-KR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Tracklet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20F5F92-D8D7-4203-941A-862B24336C11}"/>
              </a:ext>
            </a:extLst>
          </p:cNvPr>
          <p:cNvSpPr/>
          <p:nvPr/>
        </p:nvSpPr>
        <p:spPr>
          <a:xfrm>
            <a:off x="1828801" y="3647280"/>
            <a:ext cx="5565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후보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FA4ADBE-0797-421F-8F66-3A21880D0995}"/>
              </a:ext>
            </a:extLst>
          </p:cNvPr>
          <p:cNvSpPr/>
          <p:nvPr/>
        </p:nvSpPr>
        <p:spPr>
          <a:xfrm>
            <a:off x="2360379" y="1527978"/>
            <a:ext cx="1165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이전 프레임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BF33FAA-09F9-4833-B49F-5E107256337C}"/>
              </a:ext>
            </a:extLst>
          </p:cNvPr>
          <p:cNvSpPr/>
          <p:nvPr/>
        </p:nvSpPr>
        <p:spPr>
          <a:xfrm>
            <a:off x="5546053" y="1539988"/>
            <a:ext cx="1165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현재 프레임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8654C9-46E2-404D-8FE9-CDED3401EC10}"/>
              </a:ext>
            </a:extLst>
          </p:cNvPr>
          <p:cNvCxnSpPr>
            <a:stCxn id="11" idx="3"/>
            <a:endCxn id="17" idx="1"/>
          </p:cNvCxnSpPr>
          <p:nvPr/>
        </p:nvCxnSpPr>
        <p:spPr>
          <a:xfrm>
            <a:off x="2492188" y="2617694"/>
            <a:ext cx="2940424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EE9F1D7-53BF-4BE5-B0A8-82C37264BA80}"/>
              </a:ext>
            </a:extLst>
          </p:cNvPr>
          <p:cNvSpPr/>
          <p:nvPr/>
        </p:nvSpPr>
        <p:spPr>
          <a:xfrm>
            <a:off x="274195" y="949974"/>
            <a:ext cx="5130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1.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후보와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Active </a:t>
            </a:r>
            <a:r>
              <a:rPr lang="en-US" altLang="ko-KR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tracklet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을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Body </a:t>
            </a:r>
            <a:r>
              <a:rPr lang="en-US" altLang="ko-KR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Feture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이용하여 매칭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13F83E1-C201-471A-8084-308E64141E13}"/>
              </a:ext>
            </a:extLst>
          </p:cNvPr>
          <p:cNvSpPr/>
          <p:nvPr/>
        </p:nvSpPr>
        <p:spPr>
          <a:xfrm>
            <a:off x="295078" y="4129882"/>
            <a:ext cx="29213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Body Feature Threshold : 0.64</a:t>
            </a:r>
          </a:p>
          <a:p>
            <a:r>
              <a:rPr lang="en-US" altLang="ko-KR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IoU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Threshold : 0.4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E82B87C-9667-4BF2-B4DE-81669CF320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981643"/>
              </p:ext>
            </p:extLst>
          </p:nvPr>
        </p:nvGraphicFramePr>
        <p:xfrm>
          <a:off x="244347" y="198261"/>
          <a:ext cx="2673236" cy="739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3236">
                  <a:extLst>
                    <a:ext uri="{9D8B030D-6E8A-4147-A177-3AD203B41FA5}">
                      <a16:colId xmlns:a16="http://schemas.microsoft.com/office/drawing/2014/main" val="1894365186"/>
                    </a:ext>
                  </a:extLst>
                </a:gridCol>
              </a:tblGrid>
              <a:tr h="128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Method</a:t>
                      </a:r>
                      <a:endParaRPr lang="ko-KR" altLang="en-US" sz="20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636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3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T="0" marB="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098905"/>
                  </a:ext>
                </a:extLst>
              </a:tr>
              <a:tr h="1597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Matching</a:t>
                      </a:r>
                      <a:endParaRPr lang="ko-KR" altLang="en-US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867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0603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873120D-AD83-4FCA-9639-F6D7FA8C0F57}"/>
              </a:ext>
            </a:extLst>
          </p:cNvPr>
          <p:cNvGrpSpPr/>
          <p:nvPr/>
        </p:nvGrpSpPr>
        <p:grpSpPr>
          <a:xfrm>
            <a:off x="0" y="5279542"/>
            <a:ext cx="9144000" cy="244979"/>
            <a:chOff x="0" y="5279542"/>
            <a:chExt cx="9144000" cy="24497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DD237D4-77D6-43EC-B17B-ACF539CE94E0}"/>
                </a:ext>
              </a:extLst>
            </p:cNvPr>
            <p:cNvSpPr/>
            <p:nvPr/>
          </p:nvSpPr>
          <p:spPr>
            <a:xfrm>
              <a:off x="0" y="5308497"/>
              <a:ext cx="91440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6833DF2F-9E26-4352-9E9F-3028F68FE2C7}"/>
                </a:ext>
              </a:extLst>
            </p:cNvPr>
            <p:cNvSpPr/>
            <p:nvPr/>
          </p:nvSpPr>
          <p:spPr>
            <a:xfrm rot="10800000">
              <a:off x="827584" y="5351550"/>
              <a:ext cx="360040" cy="172971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CA81919D-BE8D-49BF-A2CC-90EB6BC0844F}"/>
                </a:ext>
              </a:extLst>
            </p:cNvPr>
            <p:cNvSpPr/>
            <p:nvPr/>
          </p:nvSpPr>
          <p:spPr>
            <a:xfrm rot="10800000">
              <a:off x="827584" y="5279542"/>
              <a:ext cx="360040" cy="17297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20E7BC33-94EB-4790-9F70-2BB2CF2F3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89" y="1885680"/>
            <a:ext cx="2507818" cy="141178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3E3CD5D-EAA3-4415-AE18-FD1595D347F7}"/>
              </a:ext>
            </a:extLst>
          </p:cNvPr>
          <p:cNvSpPr/>
          <p:nvPr/>
        </p:nvSpPr>
        <p:spPr>
          <a:xfrm>
            <a:off x="244348" y="3597372"/>
            <a:ext cx="165126" cy="178336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51A910-72EA-4446-8087-F12A339E9BDE}"/>
              </a:ext>
            </a:extLst>
          </p:cNvPr>
          <p:cNvSpPr/>
          <p:nvPr/>
        </p:nvSpPr>
        <p:spPr>
          <a:xfrm>
            <a:off x="244347" y="4180725"/>
            <a:ext cx="165127" cy="178336"/>
          </a:xfrm>
          <a:prstGeom prst="rect">
            <a:avLst/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992DFA-88E9-4DCB-9F28-B1F4D8C5A7A5}"/>
              </a:ext>
            </a:extLst>
          </p:cNvPr>
          <p:cNvSpPr/>
          <p:nvPr/>
        </p:nvSpPr>
        <p:spPr>
          <a:xfrm>
            <a:off x="409474" y="3508180"/>
            <a:ext cx="15161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Active </a:t>
            </a:r>
            <a:r>
              <a:rPr lang="en-US" altLang="ko-KR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Tracklet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20F5F92-D8D7-4203-941A-862B24336C11}"/>
              </a:ext>
            </a:extLst>
          </p:cNvPr>
          <p:cNvSpPr/>
          <p:nvPr/>
        </p:nvSpPr>
        <p:spPr>
          <a:xfrm>
            <a:off x="409474" y="4124871"/>
            <a:ext cx="5565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후보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FA4ADBE-0797-421F-8F66-3A21880D0995}"/>
              </a:ext>
            </a:extLst>
          </p:cNvPr>
          <p:cNvSpPr/>
          <p:nvPr/>
        </p:nvSpPr>
        <p:spPr>
          <a:xfrm>
            <a:off x="1080822" y="1500844"/>
            <a:ext cx="13388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이전 프레임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BF33FAA-09F9-4833-B49F-5E107256337C}"/>
              </a:ext>
            </a:extLst>
          </p:cNvPr>
          <p:cNvSpPr/>
          <p:nvPr/>
        </p:nvSpPr>
        <p:spPr>
          <a:xfrm>
            <a:off x="6897474" y="1564770"/>
            <a:ext cx="1165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현재 프레임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EE9F1D7-53BF-4BE5-B0A8-82C37264BA80}"/>
              </a:ext>
            </a:extLst>
          </p:cNvPr>
          <p:cNvSpPr/>
          <p:nvPr/>
        </p:nvSpPr>
        <p:spPr>
          <a:xfrm>
            <a:off x="274195" y="949974"/>
            <a:ext cx="5038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2.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후보와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Lost </a:t>
            </a:r>
            <a:r>
              <a:rPr lang="en-US" altLang="ko-KR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Tracklet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과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Body Feature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이용하여 매칭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B0808E7-F947-4226-A947-230C002E4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5975" y="1885680"/>
            <a:ext cx="2501180" cy="141178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8815EE-BAA9-4ED5-8546-F3C6C8E1DD82}"/>
              </a:ext>
            </a:extLst>
          </p:cNvPr>
          <p:cNvSpPr/>
          <p:nvPr/>
        </p:nvSpPr>
        <p:spPr>
          <a:xfrm>
            <a:off x="3566856" y="1500844"/>
            <a:ext cx="13388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이전 프레임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4BA5D9F-D142-4C7D-A957-38497530D979}"/>
              </a:ext>
            </a:extLst>
          </p:cNvPr>
          <p:cNvSpPr/>
          <p:nvPr/>
        </p:nvSpPr>
        <p:spPr>
          <a:xfrm>
            <a:off x="711016" y="2186444"/>
            <a:ext cx="421341" cy="86061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93717B1-1DD7-46B5-82D4-BD23D777F6F3}"/>
              </a:ext>
            </a:extLst>
          </p:cNvPr>
          <p:cNvSpPr/>
          <p:nvPr/>
        </p:nvSpPr>
        <p:spPr>
          <a:xfrm>
            <a:off x="244347" y="3885294"/>
            <a:ext cx="165126" cy="17833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A1830D1-0231-4F00-86D5-3F00A66D8FCE}"/>
              </a:ext>
            </a:extLst>
          </p:cNvPr>
          <p:cNvSpPr/>
          <p:nvPr/>
        </p:nvSpPr>
        <p:spPr>
          <a:xfrm>
            <a:off x="409473" y="3804663"/>
            <a:ext cx="13613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Lost </a:t>
            </a:r>
            <a:r>
              <a:rPr lang="en-US" altLang="ko-KR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Tracklet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29686DE-2F5D-4F66-9534-B4C0DF2A5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6417" y="1887378"/>
            <a:ext cx="2507818" cy="141292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9FC20AE0-FAEF-4B3B-A582-91F0DBECA813}"/>
              </a:ext>
            </a:extLst>
          </p:cNvPr>
          <p:cNvSpPr/>
          <p:nvPr/>
        </p:nvSpPr>
        <p:spPr>
          <a:xfrm>
            <a:off x="7498256" y="2244910"/>
            <a:ext cx="403413" cy="675397"/>
          </a:xfrm>
          <a:prstGeom prst="rect">
            <a:avLst/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2DB6F2-9933-4A62-A28E-FEE2EB81C5F3}"/>
              </a:ext>
            </a:extLst>
          </p:cNvPr>
          <p:cNvSpPr/>
          <p:nvPr/>
        </p:nvSpPr>
        <p:spPr>
          <a:xfrm>
            <a:off x="2948834" y="3296718"/>
            <a:ext cx="25748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Tracking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Object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잃어버림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6E44E29-6C72-49BE-A8D5-1F1EC33CC529}"/>
              </a:ext>
            </a:extLst>
          </p:cNvPr>
          <p:cNvCxnSpPr>
            <a:cxnSpLocks/>
            <a:stCxn id="26" idx="3"/>
            <a:endCxn id="30" idx="1"/>
          </p:cNvCxnSpPr>
          <p:nvPr/>
        </p:nvCxnSpPr>
        <p:spPr>
          <a:xfrm flipV="1">
            <a:off x="1132357" y="2582609"/>
            <a:ext cx="6365899" cy="34141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E9BAA3E-7AEB-46DE-9007-3765C7428B5E}"/>
              </a:ext>
            </a:extLst>
          </p:cNvPr>
          <p:cNvSpPr/>
          <p:nvPr/>
        </p:nvSpPr>
        <p:spPr>
          <a:xfrm>
            <a:off x="120276" y="4525449"/>
            <a:ext cx="29213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Body Feature Threshold : 0.64</a:t>
            </a:r>
          </a:p>
          <a:p>
            <a:r>
              <a:rPr lang="en-US" altLang="ko-KR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IoU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Threshold : 0.4</a:t>
            </a: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B056F852-6D81-4D54-A02F-91890F52B4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981643"/>
              </p:ext>
            </p:extLst>
          </p:nvPr>
        </p:nvGraphicFramePr>
        <p:xfrm>
          <a:off x="244347" y="198261"/>
          <a:ext cx="2673236" cy="739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3236">
                  <a:extLst>
                    <a:ext uri="{9D8B030D-6E8A-4147-A177-3AD203B41FA5}">
                      <a16:colId xmlns:a16="http://schemas.microsoft.com/office/drawing/2014/main" val="1894365186"/>
                    </a:ext>
                  </a:extLst>
                </a:gridCol>
              </a:tblGrid>
              <a:tr h="128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Method</a:t>
                      </a:r>
                      <a:endParaRPr lang="ko-KR" altLang="en-US" sz="20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636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3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T="0" marB="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098905"/>
                  </a:ext>
                </a:extLst>
              </a:tr>
              <a:tr h="1597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Matching</a:t>
                      </a:r>
                      <a:endParaRPr lang="ko-KR" altLang="en-US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867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2878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873120D-AD83-4FCA-9639-F6D7FA8C0F57}"/>
              </a:ext>
            </a:extLst>
          </p:cNvPr>
          <p:cNvGrpSpPr/>
          <p:nvPr/>
        </p:nvGrpSpPr>
        <p:grpSpPr>
          <a:xfrm>
            <a:off x="0" y="5279542"/>
            <a:ext cx="9144000" cy="244979"/>
            <a:chOff x="0" y="5279542"/>
            <a:chExt cx="9144000" cy="24497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DD237D4-77D6-43EC-B17B-ACF539CE94E0}"/>
                </a:ext>
              </a:extLst>
            </p:cNvPr>
            <p:cNvSpPr/>
            <p:nvPr/>
          </p:nvSpPr>
          <p:spPr>
            <a:xfrm>
              <a:off x="0" y="5308497"/>
              <a:ext cx="91440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6833DF2F-9E26-4352-9E9F-3028F68FE2C7}"/>
                </a:ext>
              </a:extLst>
            </p:cNvPr>
            <p:cNvSpPr/>
            <p:nvPr/>
          </p:nvSpPr>
          <p:spPr>
            <a:xfrm rot="10800000">
              <a:off x="827584" y="5351550"/>
              <a:ext cx="360040" cy="172971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CA81919D-BE8D-49BF-A2CC-90EB6BC0844F}"/>
                </a:ext>
              </a:extLst>
            </p:cNvPr>
            <p:cNvSpPr/>
            <p:nvPr/>
          </p:nvSpPr>
          <p:spPr>
            <a:xfrm rot="10800000">
              <a:off x="827584" y="5279542"/>
              <a:ext cx="360040" cy="17297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20E7BC33-94EB-4790-9F70-2BB2CF2F3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674" y="1885680"/>
            <a:ext cx="2507818" cy="141178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12A97D3-BA55-458B-9555-D54C90FB2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348" y="1885680"/>
            <a:ext cx="2507818" cy="141553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DA9C18-0FA1-48BC-801E-364B82DC025B}"/>
              </a:ext>
            </a:extLst>
          </p:cNvPr>
          <p:cNvSpPr/>
          <p:nvPr/>
        </p:nvSpPr>
        <p:spPr>
          <a:xfrm>
            <a:off x="2070847" y="2187388"/>
            <a:ext cx="421341" cy="860612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B78FDE-53FB-46D7-8D39-2B4975822FF5}"/>
              </a:ext>
            </a:extLst>
          </p:cNvPr>
          <p:cNvSpPr/>
          <p:nvPr/>
        </p:nvSpPr>
        <p:spPr>
          <a:xfrm>
            <a:off x="5432612" y="2187388"/>
            <a:ext cx="421341" cy="860612"/>
          </a:xfrm>
          <a:prstGeom prst="rect">
            <a:avLst/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3E3CD5D-EAA3-4415-AE18-FD1595D347F7}"/>
              </a:ext>
            </a:extLst>
          </p:cNvPr>
          <p:cNvSpPr/>
          <p:nvPr/>
        </p:nvSpPr>
        <p:spPr>
          <a:xfrm>
            <a:off x="1663675" y="3415616"/>
            <a:ext cx="165126" cy="178336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51A910-72EA-4446-8087-F12A339E9BDE}"/>
              </a:ext>
            </a:extLst>
          </p:cNvPr>
          <p:cNvSpPr/>
          <p:nvPr/>
        </p:nvSpPr>
        <p:spPr>
          <a:xfrm>
            <a:off x="1663674" y="3703134"/>
            <a:ext cx="165127" cy="178336"/>
          </a:xfrm>
          <a:prstGeom prst="rect">
            <a:avLst/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992DFA-88E9-4DCB-9F28-B1F4D8C5A7A5}"/>
              </a:ext>
            </a:extLst>
          </p:cNvPr>
          <p:cNvSpPr/>
          <p:nvPr/>
        </p:nvSpPr>
        <p:spPr>
          <a:xfrm>
            <a:off x="1828801" y="3326424"/>
            <a:ext cx="15161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Active </a:t>
            </a:r>
            <a:r>
              <a:rPr lang="en-US" altLang="ko-KR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Tracklet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20F5F92-D8D7-4203-941A-862B24336C11}"/>
              </a:ext>
            </a:extLst>
          </p:cNvPr>
          <p:cNvSpPr/>
          <p:nvPr/>
        </p:nvSpPr>
        <p:spPr>
          <a:xfrm>
            <a:off x="1828801" y="3647280"/>
            <a:ext cx="5565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후보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FA4ADBE-0797-421F-8F66-3A21880D0995}"/>
              </a:ext>
            </a:extLst>
          </p:cNvPr>
          <p:cNvSpPr/>
          <p:nvPr/>
        </p:nvSpPr>
        <p:spPr>
          <a:xfrm>
            <a:off x="2360379" y="1527978"/>
            <a:ext cx="1165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이전 프레임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BF33FAA-09F9-4833-B49F-5E107256337C}"/>
              </a:ext>
            </a:extLst>
          </p:cNvPr>
          <p:cNvSpPr/>
          <p:nvPr/>
        </p:nvSpPr>
        <p:spPr>
          <a:xfrm>
            <a:off x="5546053" y="1539988"/>
            <a:ext cx="1165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현재 프레임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EE9F1D7-53BF-4BE5-B0A8-82C37264BA80}"/>
              </a:ext>
            </a:extLst>
          </p:cNvPr>
          <p:cNvSpPr/>
          <p:nvPr/>
        </p:nvSpPr>
        <p:spPr>
          <a:xfrm>
            <a:off x="274195" y="949974"/>
            <a:ext cx="42435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3.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후보와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Active </a:t>
            </a:r>
            <a:r>
              <a:rPr lang="en-US" altLang="ko-KR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tracklet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을 </a:t>
            </a:r>
            <a:r>
              <a:rPr lang="en-US" altLang="ko-KR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IoU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이용하여 매칭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13F83E1-C201-471A-8084-308E64141E13}"/>
              </a:ext>
            </a:extLst>
          </p:cNvPr>
          <p:cNvSpPr/>
          <p:nvPr/>
        </p:nvSpPr>
        <p:spPr>
          <a:xfrm>
            <a:off x="295078" y="4129882"/>
            <a:ext cx="1881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IoU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Threshold : 0.7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9AB38B1-8861-4A5E-B805-A4343DDF8538}"/>
              </a:ext>
            </a:extLst>
          </p:cNvPr>
          <p:cNvSpPr/>
          <p:nvPr/>
        </p:nvSpPr>
        <p:spPr>
          <a:xfrm>
            <a:off x="5362277" y="2136905"/>
            <a:ext cx="421341" cy="860612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83FBBFD-74F5-48A7-92F3-B651CC1F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981643"/>
              </p:ext>
            </p:extLst>
          </p:nvPr>
        </p:nvGraphicFramePr>
        <p:xfrm>
          <a:off x="244347" y="198261"/>
          <a:ext cx="2673236" cy="739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3236">
                  <a:extLst>
                    <a:ext uri="{9D8B030D-6E8A-4147-A177-3AD203B41FA5}">
                      <a16:colId xmlns:a16="http://schemas.microsoft.com/office/drawing/2014/main" val="1894365186"/>
                    </a:ext>
                  </a:extLst>
                </a:gridCol>
              </a:tblGrid>
              <a:tr h="128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Method</a:t>
                      </a:r>
                      <a:endParaRPr lang="ko-KR" altLang="en-US" sz="20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636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3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T="0" marB="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098905"/>
                  </a:ext>
                </a:extLst>
              </a:tr>
              <a:tr h="1597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Matching</a:t>
                      </a:r>
                      <a:endParaRPr lang="ko-KR" altLang="en-US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867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9617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873120D-AD83-4FCA-9639-F6D7FA8C0F57}"/>
              </a:ext>
            </a:extLst>
          </p:cNvPr>
          <p:cNvGrpSpPr/>
          <p:nvPr/>
        </p:nvGrpSpPr>
        <p:grpSpPr>
          <a:xfrm>
            <a:off x="0" y="5279542"/>
            <a:ext cx="9144000" cy="244979"/>
            <a:chOff x="0" y="5279542"/>
            <a:chExt cx="9144000" cy="24497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DD237D4-77D6-43EC-B17B-ACF539CE94E0}"/>
                </a:ext>
              </a:extLst>
            </p:cNvPr>
            <p:cNvSpPr/>
            <p:nvPr/>
          </p:nvSpPr>
          <p:spPr>
            <a:xfrm>
              <a:off x="0" y="5308497"/>
              <a:ext cx="91440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6833DF2F-9E26-4352-9E9F-3028F68FE2C7}"/>
                </a:ext>
              </a:extLst>
            </p:cNvPr>
            <p:cNvSpPr/>
            <p:nvPr/>
          </p:nvSpPr>
          <p:spPr>
            <a:xfrm rot="10800000">
              <a:off x="827584" y="5351550"/>
              <a:ext cx="360040" cy="172971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CA81919D-BE8D-49BF-A2CC-90EB6BC0844F}"/>
                </a:ext>
              </a:extLst>
            </p:cNvPr>
            <p:cNvSpPr/>
            <p:nvPr/>
          </p:nvSpPr>
          <p:spPr>
            <a:xfrm rot="10800000">
              <a:off x="827584" y="5279542"/>
              <a:ext cx="360040" cy="17297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20E7BC33-94EB-4790-9F70-2BB2CF2F3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89" y="1885680"/>
            <a:ext cx="2507818" cy="141178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3E3CD5D-EAA3-4415-AE18-FD1595D347F7}"/>
              </a:ext>
            </a:extLst>
          </p:cNvPr>
          <p:cNvSpPr/>
          <p:nvPr/>
        </p:nvSpPr>
        <p:spPr>
          <a:xfrm>
            <a:off x="244348" y="3597372"/>
            <a:ext cx="165126" cy="178336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51A910-72EA-4446-8087-F12A339E9BDE}"/>
              </a:ext>
            </a:extLst>
          </p:cNvPr>
          <p:cNvSpPr/>
          <p:nvPr/>
        </p:nvSpPr>
        <p:spPr>
          <a:xfrm>
            <a:off x="244347" y="4180725"/>
            <a:ext cx="165127" cy="178336"/>
          </a:xfrm>
          <a:prstGeom prst="rect">
            <a:avLst/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992DFA-88E9-4DCB-9F28-B1F4D8C5A7A5}"/>
              </a:ext>
            </a:extLst>
          </p:cNvPr>
          <p:cNvSpPr/>
          <p:nvPr/>
        </p:nvSpPr>
        <p:spPr>
          <a:xfrm>
            <a:off x="409474" y="3508180"/>
            <a:ext cx="15161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Active </a:t>
            </a:r>
            <a:r>
              <a:rPr lang="en-US" altLang="ko-KR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Tracklet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20F5F92-D8D7-4203-941A-862B24336C11}"/>
              </a:ext>
            </a:extLst>
          </p:cNvPr>
          <p:cNvSpPr/>
          <p:nvPr/>
        </p:nvSpPr>
        <p:spPr>
          <a:xfrm>
            <a:off x="409474" y="4124871"/>
            <a:ext cx="5565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후보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FA4ADBE-0797-421F-8F66-3A21880D0995}"/>
              </a:ext>
            </a:extLst>
          </p:cNvPr>
          <p:cNvSpPr/>
          <p:nvPr/>
        </p:nvSpPr>
        <p:spPr>
          <a:xfrm>
            <a:off x="1080822" y="1500844"/>
            <a:ext cx="13388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이전 프레임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BF33FAA-09F9-4833-B49F-5E107256337C}"/>
              </a:ext>
            </a:extLst>
          </p:cNvPr>
          <p:cNvSpPr/>
          <p:nvPr/>
        </p:nvSpPr>
        <p:spPr>
          <a:xfrm>
            <a:off x="6897474" y="1564770"/>
            <a:ext cx="1165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현재 프레임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EE9F1D7-53BF-4BE5-B0A8-82C37264BA80}"/>
              </a:ext>
            </a:extLst>
          </p:cNvPr>
          <p:cNvSpPr/>
          <p:nvPr/>
        </p:nvSpPr>
        <p:spPr>
          <a:xfrm>
            <a:off x="274195" y="949974"/>
            <a:ext cx="4120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4.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후보와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Lost </a:t>
            </a:r>
            <a:r>
              <a:rPr lang="en-US" altLang="ko-KR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Tracklet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과 </a:t>
            </a:r>
            <a:r>
              <a:rPr lang="en-US" altLang="ko-KR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IoU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이용하여 매칭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B0808E7-F947-4226-A947-230C002E4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5975" y="1885680"/>
            <a:ext cx="2501180" cy="141178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8815EE-BAA9-4ED5-8546-F3C6C8E1DD82}"/>
              </a:ext>
            </a:extLst>
          </p:cNvPr>
          <p:cNvSpPr/>
          <p:nvPr/>
        </p:nvSpPr>
        <p:spPr>
          <a:xfrm>
            <a:off x="3566856" y="1500844"/>
            <a:ext cx="13388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이전 프레임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4BA5D9F-D142-4C7D-A957-38497530D979}"/>
              </a:ext>
            </a:extLst>
          </p:cNvPr>
          <p:cNvSpPr/>
          <p:nvPr/>
        </p:nvSpPr>
        <p:spPr>
          <a:xfrm>
            <a:off x="711016" y="2186444"/>
            <a:ext cx="421341" cy="86061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93717B1-1DD7-46B5-82D4-BD23D777F6F3}"/>
              </a:ext>
            </a:extLst>
          </p:cNvPr>
          <p:cNvSpPr/>
          <p:nvPr/>
        </p:nvSpPr>
        <p:spPr>
          <a:xfrm>
            <a:off x="244347" y="3885294"/>
            <a:ext cx="165126" cy="17833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A1830D1-0231-4F00-86D5-3F00A66D8FCE}"/>
              </a:ext>
            </a:extLst>
          </p:cNvPr>
          <p:cNvSpPr/>
          <p:nvPr/>
        </p:nvSpPr>
        <p:spPr>
          <a:xfrm>
            <a:off x="409473" y="3804663"/>
            <a:ext cx="13613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Lost </a:t>
            </a:r>
            <a:r>
              <a:rPr lang="en-US" altLang="ko-KR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Tracklet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29686DE-2F5D-4F66-9534-B4C0DF2A5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6417" y="1887378"/>
            <a:ext cx="2507818" cy="141292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9FC20AE0-FAEF-4B3B-A582-91F0DBECA813}"/>
              </a:ext>
            </a:extLst>
          </p:cNvPr>
          <p:cNvSpPr/>
          <p:nvPr/>
        </p:nvSpPr>
        <p:spPr>
          <a:xfrm>
            <a:off x="7498256" y="2244910"/>
            <a:ext cx="403413" cy="675397"/>
          </a:xfrm>
          <a:prstGeom prst="rect">
            <a:avLst/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2DB6F2-9933-4A62-A28E-FEE2EB81C5F3}"/>
              </a:ext>
            </a:extLst>
          </p:cNvPr>
          <p:cNvSpPr/>
          <p:nvPr/>
        </p:nvSpPr>
        <p:spPr>
          <a:xfrm>
            <a:off x="2948834" y="3296718"/>
            <a:ext cx="25748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Tracking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Object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잃어버림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E5327E4-E461-4C65-BD16-1732674098ED}"/>
              </a:ext>
            </a:extLst>
          </p:cNvPr>
          <p:cNvSpPr/>
          <p:nvPr/>
        </p:nvSpPr>
        <p:spPr>
          <a:xfrm>
            <a:off x="6665690" y="2171509"/>
            <a:ext cx="421341" cy="86061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CDA7FA0-F704-4326-B7E0-E77566B49CE6}"/>
              </a:ext>
            </a:extLst>
          </p:cNvPr>
          <p:cNvSpPr/>
          <p:nvPr/>
        </p:nvSpPr>
        <p:spPr>
          <a:xfrm>
            <a:off x="244347" y="4591825"/>
            <a:ext cx="1881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IoU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Threshold : 0.7</a:t>
            </a: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2D245D2C-C1F2-4A62-BA38-B92D0A1D0D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981643"/>
              </p:ext>
            </p:extLst>
          </p:nvPr>
        </p:nvGraphicFramePr>
        <p:xfrm>
          <a:off x="244347" y="198261"/>
          <a:ext cx="2673236" cy="739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3236">
                  <a:extLst>
                    <a:ext uri="{9D8B030D-6E8A-4147-A177-3AD203B41FA5}">
                      <a16:colId xmlns:a16="http://schemas.microsoft.com/office/drawing/2014/main" val="1894365186"/>
                    </a:ext>
                  </a:extLst>
                </a:gridCol>
              </a:tblGrid>
              <a:tr h="128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Method</a:t>
                      </a:r>
                      <a:endParaRPr lang="ko-KR" altLang="en-US" sz="20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636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3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T="0" marB="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098905"/>
                  </a:ext>
                </a:extLst>
              </a:tr>
              <a:tr h="1597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Matching</a:t>
                      </a:r>
                      <a:endParaRPr lang="ko-KR" altLang="en-US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867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0991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873120D-AD83-4FCA-9639-F6D7FA8C0F57}"/>
              </a:ext>
            </a:extLst>
          </p:cNvPr>
          <p:cNvGrpSpPr/>
          <p:nvPr/>
        </p:nvGrpSpPr>
        <p:grpSpPr>
          <a:xfrm>
            <a:off x="0" y="5279542"/>
            <a:ext cx="9144000" cy="244979"/>
            <a:chOff x="0" y="5279542"/>
            <a:chExt cx="9144000" cy="24497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DD237D4-77D6-43EC-B17B-ACF539CE94E0}"/>
                </a:ext>
              </a:extLst>
            </p:cNvPr>
            <p:cNvSpPr/>
            <p:nvPr/>
          </p:nvSpPr>
          <p:spPr>
            <a:xfrm>
              <a:off x="0" y="5308497"/>
              <a:ext cx="91440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6833DF2F-9E26-4352-9E9F-3028F68FE2C7}"/>
                </a:ext>
              </a:extLst>
            </p:cNvPr>
            <p:cNvSpPr/>
            <p:nvPr/>
          </p:nvSpPr>
          <p:spPr>
            <a:xfrm rot="10800000">
              <a:off x="827584" y="5351550"/>
              <a:ext cx="360040" cy="172971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CA81919D-BE8D-49BF-A2CC-90EB6BC0844F}"/>
                </a:ext>
              </a:extLst>
            </p:cNvPr>
            <p:cNvSpPr/>
            <p:nvPr/>
          </p:nvSpPr>
          <p:spPr>
            <a:xfrm rot="10800000">
              <a:off x="827584" y="5279542"/>
              <a:ext cx="360040" cy="17297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BB916E3-43C1-4B46-95D2-7B2377DB8C93}"/>
              </a:ext>
            </a:extLst>
          </p:cNvPr>
          <p:cNvSpPr txBox="1"/>
          <p:nvPr/>
        </p:nvSpPr>
        <p:spPr>
          <a:xfrm>
            <a:off x="433149" y="1815650"/>
            <a:ext cx="3274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MOTA : tracker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성능지표로 적합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788BA25-2695-4D1B-8AB5-FBBDE9B8D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36" y="2427712"/>
            <a:ext cx="4412361" cy="583646"/>
          </a:xfrm>
          <a:prstGeom prst="rect">
            <a:avLst/>
          </a:prstGeom>
        </p:spPr>
      </p:pic>
      <p:pic>
        <p:nvPicPr>
          <p:cNvPr id="1026" name="Picture 2" descr="vision iouì ëí ì´ë¯¸ì§ ê²ìê²°ê³¼">
            <a:extLst>
              <a:ext uri="{FF2B5EF4-FFF2-40B4-BE49-F238E27FC236}">
                <a16:creationId xmlns:a16="http://schemas.microsoft.com/office/drawing/2014/main" id="{68D339D1-BBDB-46E4-B284-0B4554E61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038" y="218039"/>
            <a:ext cx="1960033" cy="152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149E32-E8E1-4B83-AE51-7EE5078A092D}"/>
              </a:ext>
            </a:extLst>
          </p:cNvPr>
          <p:cNvSpPr/>
          <p:nvPr/>
        </p:nvSpPr>
        <p:spPr>
          <a:xfrm>
            <a:off x="5745437" y="2269380"/>
            <a:ext cx="221733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 :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프레임 인덱스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FN :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잘못탐지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FP :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놓친 객체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IDSW : id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 바뀐 횟수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GT : Ground Truth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수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3048539-421B-42FE-9CA6-B746C7E9C08A}"/>
              </a:ext>
            </a:extLst>
          </p:cNvPr>
          <p:cNvSpPr/>
          <p:nvPr/>
        </p:nvSpPr>
        <p:spPr>
          <a:xfrm>
            <a:off x="1672184" y="1267659"/>
            <a:ext cx="6084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Ground Truth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와 관심영역의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IOU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0.5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이상일 때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True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판단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F5FE4219-AA8F-4C54-8EEA-108AE1F5C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955636"/>
              </p:ext>
            </p:extLst>
          </p:nvPr>
        </p:nvGraphicFramePr>
        <p:xfrm>
          <a:off x="244347" y="198261"/>
          <a:ext cx="2673236" cy="739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3236">
                  <a:extLst>
                    <a:ext uri="{9D8B030D-6E8A-4147-A177-3AD203B41FA5}">
                      <a16:colId xmlns:a16="http://schemas.microsoft.com/office/drawing/2014/main" val="1894365186"/>
                    </a:ext>
                  </a:extLst>
                </a:gridCol>
              </a:tblGrid>
              <a:tr h="128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Method</a:t>
                      </a:r>
                      <a:endParaRPr lang="ko-KR" altLang="en-US" sz="20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636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3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T="0" marB="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098905"/>
                  </a:ext>
                </a:extLst>
              </a:tr>
              <a:tr h="1597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MOTA</a:t>
                      </a:r>
                      <a:endParaRPr lang="ko-KR" altLang="en-US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867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5246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873120D-AD83-4FCA-9639-F6D7FA8C0F57}"/>
              </a:ext>
            </a:extLst>
          </p:cNvPr>
          <p:cNvGrpSpPr/>
          <p:nvPr/>
        </p:nvGrpSpPr>
        <p:grpSpPr>
          <a:xfrm>
            <a:off x="0" y="5279542"/>
            <a:ext cx="9144000" cy="244979"/>
            <a:chOff x="0" y="5279542"/>
            <a:chExt cx="9144000" cy="24497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DD237D4-77D6-43EC-B17B-ACF539CE94E0}"/>
                </a:ext>
              </a:extLst>
            </p:cNvPr>
            <p:cNvSpPr/>
            <p:nvPr/>
          </p:nvSpPr>
          <p:spPr>
            <a:xfrm>
              <a:off x="0" y="5308497"/>
              <a:ext cx="91440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6833DF2F-9E26-4352-9E9F-3028F68FE2C7}"/>
                </a:ext>
              </a:extLst>
            </p:cNvPr>
            <p:cNvSpPr/>
            <p:nvPr/>
          </p:nvSpPr>
          <p:spPr>
            <a:xfrm rot="10800000">
              <a:off x="827584" y="5351550"/>
              <a:ext cx="360040" cy="172971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CA81919D-BE8D-49BF-A2CC-90EB6BC0844F}"/>
                </a:ext>
              </a:extLst>
            </p:cNvPr>
            <p:cNvSpPr/>
            <p:nvPr/>
          </p:nvSpPr>
          <p:spPr>
            <a:xfrm rot="10800000">
              <a:off x="827584" y="5279542"/>
              <a:ext cx="360040" cy="17297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EBDE60-6E6A-49A5-B7A7-11010CF58EDC}"/>
              </a:ext>
            </a:extLst>
          </p:cNvPr>
          <p:cNvSpPr/>
          <p:nvPr/>
        </p:nvSpPr>
        <p:spPr>
          <a:xfrm>
            <a:off x="398754" y="1187353"/>
            <a:ext cx="5254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IDF1 :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얼마나 지속적으로 객체를 동일하게 판단하는가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184477E-A80A-4BCF-A544-753A6A3F7E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458"/>
          <a:stretch/>
        </p:blipFill>
        <p:spPr>
          <a:xfrm>
            <a:off x="569559" y="1666140"/>
            <a:ext cx="4696048" cy="961046"/>
          </a:xfrm>
          <a:prstGeom prst="rect">
            <a:avLst/>
          </a:prstGeom>
        </p:spPr>
      </p:pic>
      <p:pic>
        <p:nvPicPr>
          <p:cNvPr id="13" name="Picture 2" descr="ID Scores">
            <a:extLst>
              <a:ext uri="{FF2B5EF4-FFF2-40B4-BE49-F238E27FC236}">
                <a16:creationId xmlns:a16="http://schemas.microsoft.com/office/drawing/2014/main" id="{39A2AD64-B2D5-43FD-8D85-5E491314D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2" r="33309"/>
          <a:stretch/>
        </p:blipFill>
        <p:spPr bwMode="auto">
          <a:xfrm>
            <a:off x="5862138" y="1727968"/>
            <a:ext cx="2689202" cy="225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A2D81F-E7C8-4259-8CC1-62E1FFD3D905}"/>
              </a:ext>
            </a:extLst>
          </p:cNvPr>
          <p:cNvSpPr/>
          <p:nvPr/>
        </p:nvSpPr>
        <p:spPr>
          <a:xfrm>
            <a:off x="592660" y="2746960"/>
            <a:ext cx="346921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TP :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가장 많이 나온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ID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개수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 12</a:t>
            </a:r>
          </a:p>
          <a:p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FP :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나머지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ID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개수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 2</a:t>
            </a:r>
          </a:p>
          <a:p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FN : True – TP = 4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585D0C0-ACB6-4A76-83A1-6E5C47F2B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891287"/>
              </p:ext>
            </p:extLst>
          </p:nvPr>
        </p:nvGraphicFramePr>
        <p:xfrm>
          <a:off x="244347" y="198261"/>
          <a:ext cx="2673236" cy="739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3236">
                  <a:extLst>
                    <a:ext uri="{9D8B030D-6E8A-4147-A177-3AD203B41FA5}">
                      <a16:colId xmlns:a16="http://schemas.microsoft.com/office/drawing/2014/main" val="1894365186"/>
                    </a:ext>
                  </a:extLst>
                </a:gridCol>
              </a:tblGrid>
              <a:tr h="128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Method</a:t>
                      </a:r>
                      <a:endParaRPr lang="ko-KR" altLang="en-US" sz="20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636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3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T="0" marB="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098905"/>
                  </a:ext>
                </a:extLst>
              </a:tr>
              <a:tr h="1597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IDF1</a:t>
                      </a:r>
                      <a:endParaRPr lang="ko-KR" altLang="en-US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867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9911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873120D-AD83-4FCA-9639-F6D7FA8C0F57}"/>
              </a:ext>
            </a:extLst>
          </p:cNvPr>
          <p:cNvGrpSpPr/>
          <p:nvPr/>
        </p:nvGrpSpPr>
        <p:grpSpPr>
          <a:xfrm>
            <a:off x="0" y="5279542"/>
            <a:ext cx="9144000" cy="244979"/>
            <a:chOff x="0" y="5279542"/>
            <a:chExt cx="9144000" cy="24497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DD237D4-77D6-43EC-B17B-ACF539CE94E0}"/>
                </a:ext>
              </a:extLst>
            </p:cNvPr>
            <p:cNvSpPr/>
            <p:nvPr/>
          </p:nvSpPr>
          <p:spPr>
            <a:xfrm>
              <a:off x="0" y="5308497"/>
              <a:ext cx="91440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6833DF2F-9E26-4352-9E9F-3028F68FE2C7}"/>
                </a:ext>
              </a:extLst>
            </p:cNvPr>
            <p:cNvSpPr/>
            <p:nvPr/>
          </p:nvSpPr>
          <p:spPr>
            <a:xfrm rot="10800000">
              <a:off x="827584" y="5351550"/>
              <a:ext cx="360040" cy="172971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CA81919D-BE8D-49BF-A2CC-90EB6BC0844F}"/>
                </a:ext>
              </a:extLst>
            </p:cNvPr>
            <p:cNvSpPr/>
            <p:nvPr/>
          </p:nvSpPr>
          <p:spPr>
            <a:xfrm rot="10800000">
              <a:off x="827584" y="5279542"/>
              <a:ext cx="360040" cy="17297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9E102F6-459D-4AA2-B06A-58A731D80DE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4347" y="198261"/>
          <a:ext cx="2673236" cy="708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3236">
                  <a:extLst>
                    <a:ext uri="{9D8B030D-6E8A-4147-A177-3AD203B41FA5}">
                      <a16:colId xmlns:a16="http://schemas.microsoft.com/office/drawing/2014/main" val="1894365186"/>
                    </a:ext>
                  </a:extLst>
                </a:gridCol>
              </a:tblGrid>
              <a:tr h="128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Vision Module</a:t>
                      </a:r>
                      <a:endParaRPr lang="ko-KR" altLang="en-US" sz="18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636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3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T="0" marB="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098905"/>
                  </a:ext>
                </a:extLst>
              </a:tr>
              <a:tr h="1597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MOT Challenge</a:t>
                      </a:r>
                      <a:endParaRPr lang="ko-KR" altLang="en-US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86758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79DD602-47D2-4246-AD86-C379F2ADB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74" y="1173791"/>
            <a:ext cx="3720634" cy="13293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9D75395-A090-4C72-9FE1-844ABCA1B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455" y="1173791"/>
            <a:ext cx="3812067" cy="1329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D71B00C-293D-4B57-93C9-52DC4B35AB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074" y="2728875"/>
            <a:ext cx="7739448" cy="211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04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D08CF1D-5B13-4E2B-8675-D3143A2610A6}"/>
              </a:ext>
            </a:extLst>
          </p:cNvPr>
          <p:cNvGrpSpPr/>
          <p:nvPr/>
        </p:nvGrpSpPr>
        <p:grpSpPr>
          <a:xfrm>
            <a:off x="0" y="5279542"/>
            <a:ext cx="9144000" cy="244979"/>
            <a:chOff x="0" y="5279542"/>
            <a:chExt cx="9144000" cy="24497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C1DD8F3-63BE-43B8-BECA-99F6D4A7B5A6}"/>
                </a:ext>
              </a:extLst>
            </p:cNvPr>
            <p:cNvSpPr/>
            <p:nvPr/>
          </p:nvSpPr>
          <p:spPr>
            <a:xfrm>
              <a:off x="0" y="5308497"/>
              <a:ext cx="91440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DE02F38B-6EBC-4AC9-859D-773E58EC7026}"/>
                </a:ext>
              </a:extLst>
            </p:cNvPr>
            <p:cNvSpPr/>
            <p:nvPr/>
          </p:nvSpPr>
          <p:spPr>
            <a:xfrm rot="10800000">
              <a:off x="827584" y="5351550"/>
              <a:ext cx="360040" cy="172971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594B0927-4B5C-441C-AF1C-23BB892DC7F8}"/>
                </a:ext>
              </a:extLst>
            </p:cNvPr>
            <p:cNvSpPr/>
            <p:nvPr/>
          </p:nvSpPr>
          <p:spPr>
            <a:xfrm rot="10800000">
              <a:off x="827584" y="5279542"/>
              <a:ext cx="360040" cy="17297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C4DB172-AB3C-4E17-BF34-40654D783C6A}"/>
              </a:ext>
            </a:extLst>
          </p:cNvPr>
          <p:cNvSpPr txBox="1"/>
          <p:nvPr/>
        </p:nvSpPr>
        <p:spPr>
          <a:xfrm>
            <a:off x="8434905" y="5438035"/>
            <a:ext cx="652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</a:t>
            </a:r>
            <a:endParaRPr lang="ko-KR" altLang="en-US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4939222-2EDE-4A66-9721-0344ADD56B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866764"/>
              </p:ext>
            </p:extLst>
          </p:nvPr>
        </p:nvGraphicFramePr>
        <p:xfrm>
          <a:off x="244347" y="198261"/>
          <a:ext cx="2673236" cy="739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3236">
                  <a:extLst>
                    <a:ext uri="{9D8B030D-6E8A-4147-A177-3AD203B41FA5}">
                      <a16:colId xmlns:a16="http://schemas.microsoft.com/office/drawing/2014/main" val="1894365186"/>
                    </a:ext>
                  </a:extLst>
                </a:gridCol>
              </a:tblGrid>
              <a:tr h="128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Introduction</a:t>
                      </a:r>
                      <a:endParaRPr lang="ko-KR" altLang="en-US" sz="20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636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3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T="0" marB="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0989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Detector, Tracker</a:t>
                      </a:r>
                      <a:endParaRPr lang="ko-KR" altLang="en-US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867588"/>
                  </a:ext>
                </a:extLst>
              </a:tr>
            </a:tbl>
          </a:graphicData>
        </a:graphic>
      </p:graphicFrame>
      <p:pic>
        <p:nvPicPr>
          <p:cNvPr id="1026" name="Picture 2" descr="object detector object trackerì ëí ì´ë¯¸ì§ ê²ìê²°ê³¼">
            <a:extLst>
              <a:ext uri="{FF2B5EF4-FFF2-40B4-BE49-F238E27FC236}">
                <a16:creationId xmlns:a16="http://schemas.microsoft.com/office/drawing/2014/main" id="{4B26A93E-5108-4376-B13C-1E40B530D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47" y="1744670"/>
            <a:ext cx="3925982" cy="196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26DB80-BF63-41E2-B70D-8F6B2C79A88F}"/>
              </a:ext>
            </a:extLst>
          </p:cNvPr>
          <p:cNvSpPr/>
          <p:nvPr/>
        </p:nvSpPr>
        <p:spPr>
          <a:xfrm>
            <a:off x="1670428" y="3707661"/>
            <a:ext cx="10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Detector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1B5E66-13DA-46EB-BF60-F3A7A8359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247" y="116221"/>
            <a:ext cx="2413260" cy="13618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D69A182-E6FF-4FAA-A06B-B9D94C68D7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2247" y="1744670"/>
            <a:ext cx="2413260" cy="13635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CA3BD2-F3F0-4EC2-8BDC-8689D98917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2247" y="3395912"/>
            <a:ext cx="2413260" cy="136216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8940DBB-8812-41CB-8393-A7E9BBA453EC}"/>
              </a:ext>
            </a:extLst>
          </p:cNvPr>
          <p:cNvSpPr/>
          <p:nvPr/>
        </p:nvSpPr>
        <p:spPr>
          <a:xfrm>
            <a:off x="6065670" y="4758074"/>
            <a:ext cx="946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Tracker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153294-AEE3-40DA-8584-F0E838C49C2D}"/>
              </a:ext>
            </a:extLst>
          </p:cNvPr>
          <p:cNvSpPr/>
          <p:nvPr/>
        </p:nvSpPr>
        <p:spPr>
          <a:xfrm>
            <a:off x="7864946" y="567831"/>
            <a:ext cx="1034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Frame 1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CEC298-B401-49E2-8591-62358557CE91}"/>
              </a:ext>
            </a:extLst>
          </p:cNvPr>
          <p:cNvSpPr/>
          <p:nvPr/>
        </p:nvSpPr>
        <p:spPr>
          <a:xfrm>
            <a:off x="7864944" y="2197657"/>
            <a:ext cx="1034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Frame 2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F2A9DB-F123-424E-9169-333C89853EAC}"/>
              </a:ext>
            </a:extLst>
          </p:cNvPr>
          <p:cNvSpPr/>
          <p:nvPr/>
        </p:nvSpPr>
        <p:spPr>
          <a:xfrm>
            <a:off x="7864943" y="3815976"/>
            <a:ext cx="1034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Frame 3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370CEC3-4AB8-4B9C-AE81-8BC8C0B5C5A4}"/>
              </a:ext>
            </a:extLst>
          </p:cNvPr>
          <p:cNvCxnSpPr>
            <a:cxnSpLocks/>
          </p:cNvCxnSpPr>
          <p:nvPr/>
        </p:nvCxnSpPr>
        <p:spPr>
          <a:xfrm>
            <a:off x="6538876" y="1527924"/>
            <a:ext cx="1" cy="166882"/>
          </a:xfrm>
          <a:prstGeom prst="straightConnector1">
            <a:avLst/>
          </a:prstGeom>
          <a:ln w="4762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6961553-BB43-4F8D-9B9D-389E2257D2CE}"/>
              </a:ext>
            </a:extLst>
          </p:cNvPr>
          <p:cNvCxnSpPr>
            <a:cxnSpLocks/>
          </p:cNvCxnSpPr>
          <p:nvPr/>
        </p:nvCxnSpPr>
        <p:spPr>
          <a:xfrm>
            <a:off x="6538875" y="3171793"/>
            <a:ext cx="1" cy="166882"/>
          </a:xfrm>
          <a:prstGeom prst="straightConnector1">
            <a:avLst/>
          </a:prstGeom>
          <a:ln w="4762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080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306178F-79D7-4623-B0E8-429A40095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" y="357"/>
            <a:ext cx="9142436" cy="5714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211914-1130-4307-9D2D-1D447173A5E7}"/>
              </a:ext>
            </a:extLst>
          </p:cNvPr>
          <p:cNvSpPr txBox="1"/>
          <p:nvPr/>
        </p:nvSpPr>
        <p:spPr>
          <a:xfrm>
            <a:off x="5657875" y="4157515"/>
            <a:ext cx="26564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감사합니다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283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D08CF1D-5B13-4E2B-8675-D3143A2610A6}"/>
              </a:ext>
            </a:extLst>
          </p:cNvPr>
          <p:cNvGrpSpPr/>
          <p:nvPr/>
        </p:nvGrpSpPr>
        <p:grpSpPr>
          <a:xfrm>
            <a:off x="0" y="5279542"/>
            <a:ext cx="9144000" cy="244979"/>
            <a:chOff x="0" y="5279542"/>
            <a:chExt cx="9144000" cy="24497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C1DD8F3-63BE-43B8-BECA-99F6D4A7B5A6}"/>
                </a:ext>
              </a:extLst>
            </p:cNvPr>
            <p:cNvSpPr/>
            <p:nvPr/>
          </p:nvSpPr>
          <p:spPr>
            <a:xfrm>
              <a:off x="0" y="5308497"/>
              <a:ext cx="91440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DE02F38B-6EBC-4AC9-859D-773E58EC7026}"/>
                </a:ext>
              </a:extLst>
            </p:cNvPr>
            <p:cNvSpPr/>
            <p:nvPr/>
          </p:nvSpPr>
          <p:spPr>
            <a:xfrm rot="10800000">
              <a:off x="827584" y="5351550"/>
              <a:ext cx="360040" cy="172971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594B0927-4B5C-441C-AF1C-23BB892DC7F8}"/>
                </a:ext>
              </a:extLst>
            </p:cNvPr>
            <p:cNvSpPr/>
            <p:nvPr/>
          </p:nvSpPr>
          <p:spPr>
            <a:xfrm rot="10800000">
              <a:off x="827584" y="5279542"/>
              <a:ext cx="360040" cy="17297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C4DB172-AB3C-4E17-BF34-40654D783C6A}"/>
              </a:ext>
            </a:extLst>
          </p:cNvPr>
          <p:cNvSpPr txBox="1"/>
          <p:nvPr/>
        </p:nvSpPr>
        <p:spPr>
          <a:xfrm>
            <a:off x="8434905" y="5438035"/>
            <a:ext cx="652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</a:t>
            </a:r>
            <a:endParaRPr lang="ko-KR" altLang="en-US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4939222-2EDE-4A66-9721-0344ADD56B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759992"/>
              </p:ext>
            </p:extLst>
          </p:nvPr>
        </p:nvGraphicFramePr>
        <p:xfrm>
          <a:off x="244347" y="198261"/>
          <a:ext cx="2673236" cy="739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3236">
                  <a:extLst>
                    <a:ext uri="{9D8B030D-6E8A-4147-A177-3AD203B41FA5}">
                      <a16:colId xmlns:a16="http://schemas.microsoft.com/office/drawing/2014/main" val="1894365186"/>
                    </a:ext>
                  </a:extLst>
                </a:gridCol>
              </a:tblGrid>
              <a:tr h="128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Introduction</a:t>
                      </a:r>
                      <a:endParaRPr lang="ko-KR" altLang="en-US" sz="20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636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3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T="0" marB="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098905"/>
                  </a:ext>
                </a:extLst>
              </a:tr>
              <a:tr h="1597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Candidates</a:t>
                      </a:r>
                      <a:endParaRPr lang="ko-KR" altLang="en-US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86758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F6332028-13DF-4411-BF1E-D56ABDC87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682" y="1083788"/>
            <a:ext cx="5013726" cy="392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91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39FE8E0-AC31-4C66-BD03-C46FD1899F2D}"/>
              </a:ext>
            </a:extLst>
          </p:cNvPr>
          <p:cNvGrpSpPr/>
          <p:nvPr/>
        </p:nvGrpSpPr>
        <p:grpSpPr>
          <a:xfrm>
            <a:off x="0" y="5279542"/>
            <a:ext cx="9144000" cy="244979"/>
            <a:chOff x="0" y="5279542"/>
            <a:chExt cx="9144000" cy="24497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1B617DB-6DF8-4137-AC09-BE67D4399AD0}"/>
                </a:ext>
              </a:extLst>
            </p:cNvPr>
            <p:cNvSpPr/>
            <p:nvPr/>
          </p:nvSpPr>
          <p:spPr>
            <a:xfrm>
              <a:off x="0" y="5308497"/>
              <a:ext cx="91440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95A306B2-030E-49C6-970F-D1905F0743BB}"/>
                </a:ext>
              </a:extLst>
            </p:cNvPr>
            <p:cNvSpPr/>
            <p:nvPr/>
          </p:nvSpPr>
          <p:spPr>
            <a:xfrm rot="10800000">
              <a:off x="827584" y="5351550"/>
              <a:ext cx="360040" cy="172971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17AF4562-5614-4B26-AADB-5AEEE42B0495}"/>
                </a:ext>
              </a:extLst>
            </p:cNvPr>
            <p:cNvSpPr/>
            <p:nvPr/>
          </p:nvSpPr>
          <p:spPr>
            <a:xfrm rot="10800000">
              <a:off x="827584" y="5279542"/>
              <a:ext cx="360040" cy="17297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720AF4C-4AC7-4F47-AF7A-F785A8C38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019970"/>
              </p:ext>
            </p:extLst>
          </p:nvPr>
        </p:nvGraphicFramePr>
        <p:xfrm>
          <a:off x="244347" y="198261"/>
          <a:ext cx="2673236" cy="739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3236">
                  <a:extLst>
                    <a:ext uri="{9D8B030D-6E8A-4147-A177-3AD203B41FA5}">
                      <a16:colId xmlns:a16="http://schemas.microsoft.com/office/drawing/2014/main" val="1894365186"/>
                    </a:ext>
                  </a:extLst>
                </a:gridCol>
              </a:tblGrid>
              <a:tr h="128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Method</a:t>
                      </a:r>
                      <a:endParaRPr lang="ko-KR" altLang="en-US" sz="20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636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3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T="0" marB="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098905"/>
                  </a:ext>
                </a:extLst>
              </a:tr>
              <a:tr h="1597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후보 필터링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867588"/>
                  </a:ext>
                </a:extLst>
              </a:tr>
            </a:tbl>
          </a:graphicData>
        </a:graphic>
      </p:graphicFrame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F65EB24-2E1D-4A91-9C39-8429DD1F4375}"/>
              </a:ext>
            </a:extLst>
          </p:cNvPr>
          <p:cNvSpPr/>
          <p:nvPr/>
        </p:nvSpPr>
        <p:spPr>
          <a:xfrm>
            <a:off x="3815457" y="1525172"/>
            <a:ext cx="2091370" cy="31262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Object Detection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1F227F0-902F-4C13-A438-1E00E0A91029}"/>
              </a:ext>
            </a:extLst>
          </p:cNvPr>
          <p:cNvSpPr/>
          <p:nvPr/>
        </p:nvSpPr>
        <p:spPr>
          <a:xfrm>
            <a:off x="3815456" y="2681589"/>
            <a:ext cx="4440718" cy="31262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Score </a:t>
            </a:r>
            <a:r>
              <a:rPr lang="ko-KR" altLang="en-US" sz="16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계산 </a:t>
            </a:r>
            <a:r>
              <a:rPr lang="en-US" altLang="ko-KR" sz="16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-&gt;</a:t>
            </a:r>
            <a:r>
              <a:rPr lang="ko-KR" altLang="en-US" sz="16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후보 필터링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A9E44CD-200F-4D66-986E-8650B4815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45" y="1085904"/>
            <a:ext cx="2907030" cy="38671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4AD0B62-6E43-4816-AC91-539021081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5823" y="198261"/>
            <a:ext cx="1884342" cy="1063363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61ECEBE-01CC-4271-A6A3-516AFD1A542D}"/>
              </a:ext>
            </a:extLst>
          </p:cNvPr>
          <p:cNvCxnSpPr>
            <a:cxnSpLocks/>
          </p:cNvCxnSpPr>
          <p:nvPr/>
        </p:nvCxnSpPr>
        <p:spPr>
          <a:xfrm>
            <a:off x="7210489" y="1887117"/>
            <a:ext cx="0" cy="16150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772B437-7542-410C-8181-D20D1EAEBE9E}"/>
              </a:ext>
            </a:extLst>
          </p:cNvPr>
          <p:cNvSpPr/>
          <p:nvPr/>
        </p:nvSpPr>
        <p:spPr>
          <a:xfrm>
            <a:off x="3815456" y="3263290"/>
            <a:ext cx="4440718" cy="31262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Body Embedding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CB0B871-C86B-4ACF-A0FC-74BD9EB10C2A}"/>
              </a:ext>
            </a:extLst>
          </p:cNvPr>
          <p:cNvSpPr/>
          <p:nvPr/>
        </p:nvSpPr>
        <p:spPr>
          <a:xfrm>
            <a:off x="3815456" y="3836427"/>
            <a:ext cx="4440718" cy="31262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Body, </a:t>
            </a:r>
            <a:r>
              <a:rPr lang="en-US" altLang="ko-KR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IoU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Matching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C75AD12-BCE1-4CA0-ABAD-09EF16991ABD}"/>
              </a:ext>
            </a:extLst>
          </p:cNvPr>
          <p:cNvSpPr/>
          <p:nvPr/>
        </p:nvSpPr>
        <p:spPr>
          <a:xfrm>
            <a:off x="3815456" y="4405274"/>
            <a:ext cx="4440718" cy="31262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Tracklet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Update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EAA09B1-9B14-4D95-9F57-F0037DBD7CBC}"/>
              </a:ext>
            </a:extLst>
          </p:cNvPr>
          <p:cNvCxnSpPr>
            <a:cxnSpLocks/>
          </p:cNvCxnSpPr>
          <p:nvPr/>
        </p:nvCxnSpPr>
        <p:spPr>
          <a:xfrm>
            <a:off x="4857994" y="1304412"/>
            <a:ext cx="0" cy="16150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1E1F3D0-E352-4ECB-83C7-2579105ADB5C}"/>
              </a:ext>
            </a:extLst>
          </p:cNvPr>
          <p:cNvCxnSpPr>
            <a:cxnSpLocks/>
          </p:cNvCxnSpPr>
          <p:nvPr/>
        </p:nvCxnSpPr>
        <p:spPr>
          <a:xfrm>
            <a:off x="4857994" y="1887117"/>
            <a:ext cx="0" cy="16150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D1C1F62-5F44-4BE2-AEE6-89C6263E0C63}"/>
              </a:ext>
            </a:extLst>
          </p:cNvPr>
          <p:cNvCxnSpPr>
            <a:cxnSpLocks/>
          </p:cNvCxnSpPr>
          <p:nvPr/>
        </p:nvCxnSpPr>
        <p:spPr>
          <a:xfrm>
            <a:off x="6038680" y="2451892"/>
            <a:ext cx="0" cy="16150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560FEEB7-1F7D-44A9-960E-5A73F3493B94}"/>
              </a:ext>
            </a:extLst>
          </p:cNvPr>
          <p:cNvCxnSpPr>
            <a:cxnSpLocks/>
          </p:cNvCxnSpPr>
          <p:nvPr/>
        </p:nvCxnSpPr>
        <p:spPr>
          <a:xfrm>
            <a:off x="6041248" y="3037409"/>
            <a:ext cx="0" cy="16150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35E2CFF-A04C-4C91-89EF-EC6E21453F46}"/>
              </a:ext>
            </a:extLst>
          </p:cNvPr>
          <p:cNvCxnSpPr>
            <a:cxnSpLocks/>
          </p:cNvCxnSpPr>
          <p:nvPr/>
        </p:nvCxnSpPr>
        <p:spPr>
          <a:xfrm>
            <a:off x="6035815" y="3621131"/>
            <a:ext cx="0" cy="16150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F5B187B-D92A-4A11-8C1B-605AD6E917BD}"/>
              </a:ext>
            </a:extLst>
          </p:cNvPr>
          <p:cNvCxnSpPr>
            <a:cxnSpLocks/>
          </p:cNvCxnSpPr>
          <p:nvPr/>
        </p:nvCxnSpPr>
        <p:spPr>
          <a:xfrm>
            <a:off x="6031986" y="4198943"/>
            <a:ext cx="0" cy="16150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917F8B5A-0C42-490E-BFC4-E12D9A03EA7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62076" y="2530824"/>
            <a:ext cx="3192723" cy="1174674"/>
          </a:xfrm>
          <a:prstGeom prst="bentConnector5">
            <a:avLst>
              <a:gd name="adj1" fmla="val -7160"/>
              <a:gd name="adj2" fmla="val 208480"/>
              <a:gd name="adj3" fmla="val 10716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3C68E4E-1991-47D9-AE2F-E6DDD57D3233}"/>
              </a:ext>
            </a:extLst>
          </p:cNvPr>
          <p:cNvCxnSpPr>
            <a:cxnSpLocks/>
          </p:cNvCxnSpPr>
          <p:nvPr/>
        </p:nvCxnSpPr>
        <p:spPr>
          <a:xfrm>
            <a:off x="5906827" y="4791548"/>
            <a:ext cx="0" cy="16150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DA05F2-7CDA-4CAF-A0A8-9195C9B1CD87}"/>
              </a:ext>
            </a:extLst>
          </p:cNvPr>
          <p:cNvSpPr/>
          <p:nvPr/>
        </p:nvSpPr>
        <p:spPr>
          <a:xfrm>
            <a:off x="4505418" y="4772553"/>
            <a:ext cx="14014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Tracking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결과 출력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2C5CA570-359D-4A35-ACC0-DDCDB3714AB9}"/>
              </a:ext>
            </a:extLst>
          </p:cNvPr>
          <p:cNvSpPr/>
          <p:nvPr/>
        </p:nvSpPr>
        <p:spPr>
          <a:xfrm>
            <a:off x="6164804" y="1525172"/>
            <a:ext cx="2091370" cy="31262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Kalman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예측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Track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57718356-9806-4337-930A-22272D8EC255}"/>
              </a:ext>
            </a:extLst>
          </p:cNvPr>
          <p:cNvSpPr/>
          <p:nvPr/>
        </p:nvSpPr>
        <p:spPr>
          <a:xfrm>
            <a:off x="3815456" y="2103841"/>
            <a:ext cx="4440718" cy="31262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(Detection + Tracking)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후보집합 구성</a:t>
            </a:r>
          </a:p>
        </p:txBody>
      </p:sp>
    </p:spTree>
    <p:extLst>
      <p:ext uri="{BB962C8B-B14F-4D97-AF65-F5344CB8AC3E}">
        <p14:creationId xmlns:p14="http://schemas.microsoft.com/office/powerpoint/2010/main" val="952846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D08CF1D-5B13-4E2B-8675-D3143A2610A6}"/>
              </a:ext>
            </a:extLst>
          </p:cNvPr>
          <p:cNvGrpSpPr/>
          <p:nvPr/>
        </p:nvGrpSpPr>
        <p:grpSpPr>
          <a:xfrm>
            <a:off x="0" y="5279542"/>
            <a:ext cx="9144000" cy="244979"/>
            <a:chOff x="0" y="5279542"/>
            <a:chExt cx="9144000" cy="24497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C1DD8F3-63BE-43B8-BECA-99F6D4A7B5A6}"/>
                </a:ext>
              </a:extLst>
            </p:cNvPr>
            <p:cNvSpPr/>
            <p:nvPr/>
          </p:nvSpPr>
          <p:spPr>
            <a:xfrm>
              <a:off x="0" y="5308497"/>
              <a:ext cx="91440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DE02F38B-6EBC-4AC9-859D-773E58EC7026}"/>
                </a:ext>
              </a:extLst>
            </p:cNvPr>
            <p:cNvSpPr/>
            <p:nvPr/>
          </p:nvSpPr>
          <p:spPr>
            <a:xfrm rot="10800000">
              <a:off x="827584" y="5351550"/>
              <a:ext cx="360040" cy="172971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594B0927-4B5C-441C-AF1C-23BB892DC7F8}"/>
                </a:ext>
              </a:extLst>
            </p:cNvPr>
            <p:cNvSpPr/>
            <p:nvPr/>
          </p:nvSpPr>
          <p:spPr>
            <a:xfrm rot="10800000">
              <a:off x="827584" y="5279542"/>
              <a:ext cx="360040" cy="17297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C4DB172-AB3C-4E17-BF34-40654D783C6A}"/>
              </a:ext>
            </a:extLst>
          </p:cNvPr>
          <p:cNvSpPr txBox="1"/>
          <p:nvPr/>
        </p:nvSpPr>
        <p:spPr>
          <a:xfrm>
            <a:off x="8434905" y="5438035"/>
            <a:ext cx="652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5</a:t>
            </a:r>
            <a:endParaRPr lang="ko-KR" altLang="en-US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A1D48E2-8D18-4333-9D65-4BC71799E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829044"/>
              </p:ext>
            </p:extLst>
          </p:nvPr>
        </p:nvGraphicFramePr>
        <p:xfrm>
          <a:off x="244347" y="198261"/>
          <a:ext cx="2673236" cy="739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3236">
                  <a:extLst>
                    <a:ext uri="{9D8B030D-6E8A-4147-A177-3AD203B41FA5}">
                      <a16:colId xmlns:a16="http://schemas.microsoft.com/office/drawing/2014/main" val="1894365186"/>
                    </a:ext>
                  </a:extLst>
                </a:gridCol>
              </a:tblGrid>
              <a:tr h="128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Method</a:t>
                      </a:r>
                      <a:endParaRPr lang="ko-KR" altLang="en-US" sz="20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636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3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T="0" marB="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098905"/>
                  </a:ext>
                </a:extLst>
              </a:tr>
              <a:tr h="1597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후보 필터링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867588"/>
                  </a:ext>
                </a:extLst>
              </a:tr>
            </a:tbl>
          </a:graphicData>
        </a:graphic>
      </p:graphicFrame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96C30216-6DBB-4494-859D-2B0D920BA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21" y="2290021"/>
            <a:ext cx="3918138" cy="222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DD0E966A-8DA5-4E22-96D1-F156325D5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976" y="1837415"/>
            <a:ext cx="3400403" cy="337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AEEE390-6862-4F14-93BD-77126CA48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965" y="1013646"/>
            <a:ext cx="5644189" cy="95635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E2C3AA0-7709-4E2A-849E-19A9ECEB68BD}"/>
              </a:ext>
            </a:extLst>
          </p:cNvPr>
          <p:cNvSpPr/>
          <p:nvPr/>
        </p:nvSpPr>
        <p:spPr>
          <a:xfrm>
            <a:off x="621396" y="905928"/>
            <a:ext cx="2738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후보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x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 대한 </a:t>
            </a:r>
            <a:r>
              <a:rPr lang="en-US" altLang="ko-KR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RoI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분류확률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9401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D08CF1D-5B13-4E2B-8675-D3143A2610A6}"/>
              </a:ext>
            </a:extLst>
          </p:cNvPr>
          <p:cNvGrpSpPr/>
          <p:nvPr/>
        </p:nvGrpSpPr>
        <p:grpSpPr>
          <a:xfrm>
            <a:off x="0" y="5279542"/>
            <a:ext cx="9144000" cy="244979"/>
            <a:chOff x="0" y="5279542"/>
            <a:chExt cx="9144000" cy="24497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C1DD8F3-63BE-43B8-BECA-99F6D4A7B5A6}"/>
                </a:ext>
              </a:extLst>
            </p:cNvPr>
            <p:cNvSpPr/>
            <p:nvPr/>
          </p:nvSpPr>
          <p:spPr>
            <a:xfrm>
              <a:off x="0" y="5308497"/>
              <a:ext cx="91440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DE02F38B-6EBC-4AC9-859D-773E58EC7026}"/>
                </a:ext>
              </a:extLst>
            </p:cNvPr>
            <p:cNvSpPr/>
            <p:nvPr/>
          </p:nvSpPr>
          <p:spPr>
            <a:xfrm rot="10800000">
              <a:off x="827584" y="5351550"/>
              <a:ext cx="360040" cy="172971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594B0927-4B5C-441C-AF1C-23BB892DC7F8}"/>
                </a:ext>
              </a:extLst>
            </p:cNvPr>
            <p:cNvSpPr/>
            <p:nvPr/>
          </p:nvSpPr>
          <p:spPr>
            <a:xfrm rot="10800000">
              <a:off x="827584" y="5279542"/>
              <a:ext cx="360040" cy="17297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C4DB172-AB3C-4E17-BF34-40654D783C6A}"/>
              </a:ext>
            </a:extLst>
          </p:cNvPr>
          <p:cNvSpPr txBox="1"/>
          <p:nvPr/>
        </p:nvSpPr>
        <p:spPr>
          <a:xfrm>
            <a:off x="8434905" y="5438035"/>
            <a:ext cx="652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5</a:t>
            </a:r>
            <a:endParaRPr lang="ko-KR" altLang="en-US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A1D48E2-8D18-4333-9D65-4BC71799E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255924"/>
              </p:ext>
            </p:extLst>
          </p:nvPr>
        </p:nvGraphicFramePr>
        <p:xfrm>
          <a:off x="244347" y="198261"/>
          <a:ext cx="2673236" cy="739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3236">
                  <a:extLst>
                    <a:ext uri="{9D8B030D-6E8A-4147-A177-3AD203B41FA5}">
                      <a16:colId xmlns:a16="http://schemas.microsoft.com/office/drawing/2014/main" val="1894365186"/>
                    </a:ext>
                  </a:extLst>
                </a:gridCol>
              </a:tblGrid>
              <a:tr h="128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Method</a:t>
                      </a:r>
                      <a:endParaRPr lang="ko-KR" altLang="en-US" sz="20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636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3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T="0" marB="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098905"/>
                  </a:ext>
                </a:extLst>
              </a:tr>
              <a:tr h="1597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후보 필터링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86758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9E4A649C-D8B8-4A32-A010-B70D44985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04" y="1253446"/>
            <a:ext cx="7019925" cy="3429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34E7E06-24EA-4AAE-8C0B-32AB599E9B48}"/>
              </a:ext>
            </a:extLst>
          </p:cNvPr>
          <p:cNvSpPr txBox="1"/>
          <p:nvPr/>
        </p:nvSpPr>
        <p:spPr>
          <a:xfrm>
            <a:off x="603474" y="2264748"/>
            <a:ext cx="8244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적어도 탐지된 결과가 </a:t>
            </a: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 이상이고</a:t>
            </a: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 </a:t>
            </a:r>
            <a:r>
              <a:rPr lang="ko-KR" altLang="en-US" sz="2000" dirty="0" err="1">
                <a:solidFill>
                  <a:schemeClr val="accent5">
                    <a:lumMod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트래킹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수가 적을수록 신뢰도가 높다</a:t>
            </a:r>
            <a:endParaRPr lang="en-US" altLang="ko-KR" sz="2000" dirty="0">
              <a:solidFill>
                <a:schemeClr val="accent5">
                  <a:lumMod val="7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645AB56-817E-4C51-8BD8-020D5911FCC3}"/>
              </a:ext>
            </a:extLst>
          </p:cNvPr>
          <p:cNvSpPr/>
          <p:nvPr/>
        </p:nvSpPr>
        <p:spPr>
          <a:xfrm>
            <a:off x="902153" y="1685801"/>
            <a:ext cx="32464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</a:t>
            </a:r>
            <a:r>
              <a:rPr lang="en-US" altLang="ko-KR" sz="12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trk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: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최종적으로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트래킹한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결과의 수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</a:t>
            </a:r>
            <a:r>
              <a:rPr lang="en-US" altLang="ko-KR" sz="12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det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: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최종적으로 탐지한 결과의 수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EC445B-1FCF-4192-9EB4-9A8D50779B37}"/>
              </a:ext>
            </a:extLst>
          </p:cNvPr>
          <p:cNvSpPr txBox="1"/>
          <p:nvPr/>
        </p:nvSpPr>
        <p:spPr>
          <a:xfrm>
            <a:off x="902153" y="4850397"/>
            <a:ext cx="3458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후보가 많을 수록 신뢰도가 낮음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935C88-057C-4B6F-BAC8-066F2E252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74" y="2748677"/>
            <a:ext cx="3717513" cy="20961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193DEE-13D8-4C88-B6D1-F46A22B98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5818" y="2748677"/>
            <a:ext cx="3706827" cy="209616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2985161-FCC3-455E-B1F8-AED9F33C6C83}"/>
              </a:ext>
            </a:extLst>
          </p:cNvPr>
          <p:cNvSpPr txBox="1"/>
          <p:nvPr/>
        </p:nvSpPr>
        <p:spPr>
          <a:xfrm>
            <a:off x="5030619" y="4859717"/>
            <a:ext cx="3273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후보가 적을 수록 신뢰도가 높음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450725E-5146-4DBC-A109-EFDD236A6388}"/>
              </a:ext>
            </a:extLst>
          </p:cNvPr>
          <p:cNvSpPr/>
          <p:nvPr/>
        </p:nvSpPr>
        <p:spPr>
          <a:xfrm>
            <a:off x="827584" y="905928"/>
            <a:ext cx="1685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Tracklet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신뢰도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9072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D08CF1D-5B13-4E2B-8675-D3143A2610A6}"/>
              </a:ext>
            </a:extLst>
          </p:cNvPr>
          <p:cNvGrpSpPr/>
          <p:nvPr/>
        </p:nvGrpSpPr>
        <p:grpSpPr>
          <a:xfrm>
            <a:off x="0" y="5279542"/>
            <a:ext cx="9144000" cy="244979"/>
            <a:chOff x="0" y="5279542"/>
            <a:chExt cx="9144000" cy="24497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C1DD8F3-63BE-43B8-BECA-99F6D4A7B5A6}"/>
                </a:ext>
              </a:extLst>
            </p:cNvPr>
            <p:cNvSpPr/>
            <p:nvPr/>
          </p:nvSpPr>
          <p:spPr>
            <a:xfrm>
              <a:off x="0" y="5308497"/>
              <a:ext cx="91440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DE02F38B-6EBC-4AC9-859D-773E58EC7026}"/>
                </a:ext>
              </a:extLst>
            </p:cNvPr>
            <p:cNvSpPr/>
            <p:nvPr/>
          </p:nvSpPr>
          <p:spPr>
            <a:xfrm rot="10800000">
              <a:off x="827584" y="5351550"/>
              <a:ext cx="360040" cy="172971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594B0927-4B5C-441C-AF1C-23BB892DC7F8}"/>
                </a:ext>
              </a:extLst>
            </p:cNvPr>
            <p:cNvSpPr/>
            <p:nvPr/>
          </p:nvSpPr>
          <p:spPr>
            <a:xfrm rot="10800000">
              <a:off x="827584" y="5279542"/>
              <a:ext cx="360040" cy="17297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C4DB172-AB3C-4E17-BF34-40654D783C6A}"/>
              </a:ext>
            </a:extLst>
          </p:cNvPr>
          <p:cNvSpPr txBox="1"/>
          <p:nvPr/>
        </p:nvSpPr>
        <p:spPr>
          <a:xfrm>
            <a:off x="8434905" y="5438035"/>
            <a:ext cx="652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5</a:t>
            </a:r>
            <a:endParaRPr lang="ko-KR" altLang="en-US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A1D48E2-8D18-4333-9D65-4BC71799E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120314"/>
              </p:ext>
            </p:extLst>
          </p:nvPr>
        </p:nvGraphicFramePr>
        <p:xfrm>
          <a:off x="244347" y="198261"/>
          <a:ext cx="2673236" cy="739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3236">
                  <a:extLst>
                    <a:ext uri="{9D8B030D-6E8A-4147-A177-3AD203B41FA5}">
                      <a16:colId xmlns:a16="http://schemas.microsoft.com/office/drawing/2014/main" val="1894365186"/>
                    </a:ext>
                  </a:extLst>
                </a:gridCol>
              </a:tblGrid>
              <a:tr h="128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Method</a:t>
                      </a:r>
                      <a:endParaRPr lang="ko-KR" altLang="en-US" sz="20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636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3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T="0" marB="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098905"/>
                  </a:ext>
                </a:extLst>
              </a:tr>
              <a:tr h="1597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후보 필터링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86758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E8A6ADA-5A5C-4B56-857A-E43572E19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520" y="1789607"/>
            <a:ext cx="6924675" cy="3524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B4018D-93A0-4F96-86C8-FAB01CEFF8E2}"/>
              </a:ext>
            </a:extLst>
          </p:cNvPr>
          <p:cNvSpPr txBox="1"/>
          <p:nvPr/>
        </p:nvSpPr>
        <p:spPr>
          <a:xfrm>
            <a:off x="1948632" y="3361305"/>
            <a:ext cx="5318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R-FCN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으로 계산한 점수 </a:t>
            </a: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+ </a:t>
            </a:r>
            <a:r>
              <a:rPr lang="en-US" altLang="ko-KR" sz="2000" dirty="0" err="1">
                <a:solidFill>
                  <a:schemeClr val="accent5">
                    <a:lumMod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Tracklet</a:t>
            </a: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후보</a:t>
            </a: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신뢰도</a:t>
            </a:r>
            <a:endParaRPr lang="en-US" altLang="ko-KR" sz="2000" dirty="0">
              <a:solidFill>
                <a:schemeClr val="accent5">
                  <a:lumMod val="7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A328F72-462D-42FF-9727-D8133FD53D44}"/>
              </a:ext>
            </a:extLst>
          </p:cNvPr>
          <p:cNvSpPr/>
          <p:nvPr/>
        </p:nvSpPr>
        <p:spPr>
          <a:xfrm>
            <a:off x="938011" y="2214040"/>
            <a:ext cx="29722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X :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후보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P(</a:t>
            </a:r>
            <a:r>
              <a:rPr lang="en-US" altLang="ko-KR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y|z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x) :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식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에서 계산된 신뢰도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Strk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: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식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에서 계산된 신뢰도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D21DBE-499F-4473-BA8E-1B697D79BE4E}"/>
              </a:ext>
            </a:extLst>
          </p:cNvPr>
          <p:cNvSpPr txBox="1"/>
          <p:nvPr/>
        </p:nvSpPr>
        <p:spPr>
          <a:xfrm>
            <a:off x="1921737" y="3864200"/>
            <a:ext cx="5855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만약 최종 신뢰도 </a:t>
            </a: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 </a:t>
            </a: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0.4 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이하라면 후보를 버린다</a:t>
            </a: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176CF2-23DB-4105-A3DD-C3FD7D6C71AA}"/>
              </a:ext>
            </a:extLst>
          </p:cNvPr>
          <p:cNvSpPr/>
          <p:nvPr/>
        </p:nvSpPr>
        <p:spPr>
          <a:xfrm>
            <a:off x="938011" y="1184217"/>
            <a:ext cx="2558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후보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x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 대한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score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계산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4209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39FE8E0-AC31-4C66-BD03-C46FD1899F2D}"/>
              </a:ext>
            </a:extLst>
          </p:cNvPr>
          <p:cNvGrpSpPr/>
          <p:nvPr/>
        </p:nvGrpSpPr>
        <p:grpSpPr>
          <a:xfrm>
            <a:off x="0" y="5279542"/>
            <a:ext cx="9144000" cy="244979"/>
            <a:chOff x="0" y="5279542"/>
            <a:chExt cx="9144000" cy="24497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1B617DB-6DF8-4137-AC09-BE67D4399AD0}"/>
                </a:ext>
              </a:extLst>
            </p:cNvPr>
            <p:cNvSpPr/>
            <p:nvPr/>
          </p:nvSpPr>
          <p:spPr>
            <a:xfrm>
              <a:off x="0" y="5308497"/>
              <a:ext cx="91440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95A306B2-030E-49C6-970F-D1905F0743BB}"/>
                </a:ext>
              </a:extLst>
            </p:cNvPr>
            <p:cNvSpPr/>
            <p:nvPr/>
          </p:nvSpPr>
          <p:spPr>
            <a:xfrm rot="10800000">
              <a:off x="827584" y="5351550"/>
              <a:ext cx="360040" cy="172971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17AF4562-5614-4B26-AADB-5AEEE42B0495}"/>
                </a:ext>
              </a:extLst>
            </p:cNvPr>
            <p:cNvSpPr/>
            <p:nvPr/>
          </p:nvSpPr>
          <p:spPr>
            <a:xfrm rot="10800000">
              <a:off x="827584" y="5279542"/>
              <a:ext cx="360040" cy="17297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720AF4C-4AC7-4F47-AF7A-F785A8C38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239512"/>
              </p:ext>
            </p:extLst>
          </p:nvPr>
        </p:nvGraphicFramePr>
        <p:xfrm>
          <a:off x="244347" y="198261"/>
          <a:ext cx="2673236" cy="739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3236">
                  <a:extLst>
                    <a:ext uri="{9D8B030D-6E8A-4147-A177-3AD203B41FA5}">
                      <a16:colId xmlns:a16="http://schemas.microsoft.com/office/drawing/2014/main" val="1894365186"/>
                    </a:ext>
                  </a:extLst>
                </a:gridCol>
              </a:tblGrid>
              <a:tr h="128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Method</a:t>
                      </a:r>
                      <a:endParaRPr lang="ko-KR" altLang="en-US" sz="20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636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3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T="0" marB="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098905"/>
                  </a:ext>
                </a:extLst>
              </a:tr>
              <a:tr h="1597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Body Embedding</a:t>
                      </a:r>
                      <a:endParaRPr lang="ko-KR" altLang="en-US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867588"/>
                  </a:ext>
                </a:extLst>
              </a:tr>
            </a:tbl>
          </a:graphicData>
        </a:graphic>
      </p:graphicFrame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F65EB24-2E1D-4A91-9C39-8429DD1F4375}"/>
              </a:ext>
            </a:extLst>
          </p:cNvPr>
          <p:cNvSpPr/>
          <p:nvPr/>
        </p:nvSpPr>
        <p:spPr>
          <a:xfrm>
            <a:off x="3815457" y="1525172"/>
            <a:ext cx="2091370" cy="31262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Object Detection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1F227F0-902F-4C13-A438-1E00E0A91029}"/>
              </a:ext>
            </a:extLst>
          </p:cNvPr>
          <p:cNvSpPr/>
          <p:nvPr/>
        </p:nvSpPr>
        <p:spPr>
          <a:xfrm>
            <a:off x="3815456" y="2681589"/>
            <a:ext cx="4440718" cy="31262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Score </a:t>
            </a:r>
            <a:r>
              <a:rPr lang="ko-KR" altLang="en-US" sz="16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계산 </a:t>
            </a:r>
            <a:r>
              <a:rPr lang="en-US" altLang="ko-KR" sz="16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-&gt;</a:t>
            </a:r>
            <a:r>
              <a:rPr lang="ko-KR" altLang="en-US" sz="16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후보 필터링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A9E44CD-200F-4D66-986E-8650B4815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45" y="1085904"/>
            <a:ext cx="2907030" cy="38671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4AD0B62-6E43-4816-AC91-539021081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5823" y="198261"/>
            <a:ext cx="1884342" cy="1063363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61ECEBE-01CC-4271-A6A3-516AFD1A542D}"/>
              </a:ext>
            </a:extLst>
          </p:cNvPr>
          <p:cNvCxnSpPr>
            <a:cxnSpLocks/>
          </p:cNvCxnSpPr>
          <p:nvPr/>
        </p:nvCxnSpPr>
        <p:spPr>
          <a:xfrm>
            <a:off x="7210489" y="1887117"/>
            <a:ext cx="0" cy="16150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772B437-7542-410C-8181-D20D1EAEBE9E}"/>
              </a:ext>
            </a:extLst>
          </p:cNvPr>
          <p:cNvSpPr/>
          <p:nvPr/>
        </p:nvSpPr>
        <p:spPr>
          <a:xfrm>
            <a:off x="3815456" y="3263290"/>
            <a:ext cx="4440718" cy="31262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Body Embedding</a:t>
            </a:r>
            <a:endParaRPr lang="ko-KR" altLang="en-US" sz="16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CB0B871-C86B-4ACF-A0FC-74BD9EB10C2A}"/>
              </a:ext>
            </a:extLst>
          </p:cNvPr>
          <p:cNvSpPr/>
          <p:nvPr/>
        </p:nvSpPr>
        <p:spPr>
          <a:xfrm>
            <a:off x="3815456" y="3836427"/>
            <a:ext cx="4440718" cy="31262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Body, </a:t>
            </a:r>
            <a:r>
              <a:rPr lang="en-US" altLang="ko-KR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IoU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Matching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C75AD12-BCE1-4CA0-ABAD-09EF16991ABD}"/>
              </a:ext>
            </a:extLst>
          </p:cNvPr>
          <p:cNvSpPr/>
          <p:nvPr/>
        </p:nvSpPr>
        <p:spPr>
          <a:xfrm>
            <a:off x="3815456" y="4405274"/>
            <a:ext cx="4440718" cy="31262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Tracking Update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EAA09B1-9B14-4D95-9F57-F0037DBD7CBC}"/>
              </a:ext>
            </a:extLst>
          </p:cNvPr>
          <p:cNvCxnSpPr>
            <a:cxnSpLocks/>
          </p:cNvCxnSpPr>
          <p:nvPr/>
        </p:nvCxnSpPr>
        <p:spPr>
          <a:xfrm>
            <a:off x="4857994" y="1304412"/>
            <a:ext cx="0" cy="16150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1E1F3D0-E352-4ECB-83C7-2579105ADB5C}"/>
              </a:ext>
            </a:extLst>
          </p:cNvPr>
          <p:cNvCxnSpPr>
            <a:cxnSpLocks/>
          </p:cNvCxnSpPr>
          <p:nvPr/>
        </p:nvCxnSpPr>
        <p:spPr>
          <a:xfrm>
            <a:off x="4857994" y="1887117"/>
            <a:ext cx="0" cy="16150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D1C1F62-5F44-4BE2-AEE6-89C6263E0C63}"/>
              </a:ext>
            </a:extLst>
          </p:cNvPr>
          <p:cNvCxnSpPr>
            <a:cxnSpLocks/>
          </p:cNvCxnSpPr>
          <p:nvPr/>
        </p:nvCxnSpPr>
        <p:spPr>
          <a:xfrm>
            <a:off x="6038680" y="2451892"/>
            <a:ext cx="0" cy="16150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560FEEB7-1F7D-44A9-960E-5A73F3493B94}"/>
              </a:ext>
            </a:extLst>
          </p:cNvPr>
          <p:cNvCxnSpPr>
            <a:cxnSpLocks/>
          </p:cNvCxnSpPr>
          <p:nvPr/>
        </p:nvCxnSpPr>
        <p:spPr>
          <a:xfrm>
            <a:off x="6041248" y="3037409"/>
            <a:ext cx="0" cy="16150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35E2CFF-A04C-4C91-89EF-EC6E21453F46}"/>
              </a:ext>
            </a:extLst>
          </p:cNvPr>
          <p:cNvCxnSpPr>
            <a:cxnSpLocks/>
          </p:cNvCxnSpPr>
          <p:nvPr/>
        </p:nvCxnSpPr>
        <p:spPr>
          <a:xfrm>
            <a:off x="6035815" y="3621131"/>
            <a:ext cx="0" cy="16150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F5B187B-D92A-4A11-8C1B-605AD6E917BD}"/>
              </a:ext>
            </a:extLst>
          </p:cNvPr>
          <p:cNvCxnSpPr>
            <a:cxnSpLocks/>
          </p:cNvCxnSpPr>
          <p:nvPr/>
        </p:nvCxnSpPr>
        <p:spPr>
          <a:xfrm>
            <a:off x="6031986" y="4198943"/>
            <a:ext cx="0" cy="16150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917F8B5A-0C42-490E-BFC4-E12D9A03EA7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62076" y="2530824"/>
            <a:ext cx="3192723" cy="1174674"/>
          </a:xfrm>
          <a:prstGeom prst="bentConnector5">
            <a:avLst>
              <a:gd name="adj1" fmla="val -7160"/>
              <a:gd name="adj2" fmla="val 208480"/>
              <a:gd name="adj3" fmla="val 10716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3C68E4E-1991-47D9-AE2F-E6DDD57D3233}"/>
              </a:ext>
            </a:extLst>
          </p:cNvPr>
          <p:cNvCxnSpPr>
            <a:cxnSpLocks/>
          </p:cNvCxnSpPr>
          <p:nvPr/>
        </p:nvCxnSpPr>
        <p:spPr>
          <a:xfrm>
            <a:off x="5906827" y="4791548"/>
            <a:ext cx="0" cy="16150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DA05F2-7CDA-4CAF-A0A8-9195C9B1CD87}"/>
              </a:ext>
            </a:extLst>
          </p:cNvPr>
          <p:cNvSpPr/>
          <p:nvPr/>
        </p:nvSpPr>
        <p:spPr>
          <a:xfrm>
            <a:off x="4505418" y="4772553"/>
            <a:ext cx="14014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Tracking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결과 출력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543B303-6E00-4260-81F6-164B9CD64141}"/>
              </a:ext>
            </a:extLst>
          </p:cNvPr>
          <p:cNvSpPr/>
          <p:nvPr/>
        </p:nvSpPr>
        <p:spPr>
          <a:xfrm>
            <a:off x="6164804" y="1525172"/>
            <a:ext cx="2091370" cy="31262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Kalman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예측 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Track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C5B8399-1907-4959-ADE7-AE488F48CB20}"/>
              </a:ext>
            </a:extLst>
          </p:cNvPr>
          <p:cNvSpPr/>
          <p:nvPr/>
        </p:nvSpPr>
        <p:spPr>
          <a:xfrm>
            <a:off x="3815456" y="2103841"/>
            <a:ext cx="4440718" cy="31262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(Detection + Tracking)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후보집합 구성</a:t>
            </a:r>
          </a:p>
        </p:txBody>
      </p:sp>
    </p:spTree>
    <p:extLst>
      <p:ext uri="{BB962C8B-B14F-4D97-AF65-F5344CB8AC3E}">
        <p14:creationId xmlns:p14="http://schemas.microsoft.com/office/powerpoint/2010/main" val="3622132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F4223BCA-69C3-4BB8-B189-416C8787E34E}"/>
              </a:ext>
            </a:extLst>
          </p:cNvPr>
          <p:cNvGrpSpPr/>
          <p:nvPr/>
        </p:nvGrpSpPr>
        <p:grpSpPr>
          <a:xfrm>
            <a:off x="0" y="5279542"/>
            <a:ext cx="9144000" cy="244979"/>
            <a:chOff x="0" y="5279542"/>
            <a:chExt cx="9144000" cy="24497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B7DD6E2-1FCB-4084-B6D5-892F64435891}"/>
                </a:ext>
              </a:extLst>
            </p:cNvPr>
            <p:cNvSpPr/>
            <p:nvPr/>
          </p:nvSpPr>
          <p:spPr>
            <a:xfrm>
              <a:off x="0" y="5308497"/>
              <a:ext cx="91440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8412FC63-1888-453D-8A44-C9F30D5FAA2C}"/>
                </a:ext>
              </a:extLst>
            </p:cNvPr>
            <p:cNvSpPr/>
            <p:nvPr/>
          </p:nvSpPr>
          <p:spPr>
            <a:xfrm rot="10800000">
              <a:off x="827584" y="5351550"/>
              <a:ext cx="360040" cy="172971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6FC95210-79A0-463C-B042-20CFBF5C8413}"/>
                </a:ext>
              </a:extLst>
            </p:cNvPr>
            <p:cNvSpPr/>
            <p:nvPr/>
          </p:nvSpPr>
          <p:spPr>
            <a:xfrm rot="10800000">
              <a:off x="827584" y="5279542"/>
              <a:ext cx="360040" cy="17297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A53B13B-8E80-4AA8-9FA0-E51B9326B3AD}"/>
              </a:ext>
            </a:extLst>
          </p:cNvPr>
          <p:cNvSpPr/>
          <p:nvPr/>
        </p:nvSpPr>
        <p:spPr>
          <a:xfrm>
            <a:off x="1994696" y="1307181"/>
            <a:ext cx="254909" cy="39680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CE6B4D3-E58E-46E9-8850-15109E9ED0D3}"/>
              </a:ext>
            </a:extLst>
          </p:cNvPr>
          <p:cNvSpPr/>
          <p:nvPr/>
        </p:nvSpPr>
        <p:spPr>
          <a:xfrm>
            <a:off x="2626454" y="1066814"/>
            <a:ext cx="1499904" cy="92927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FaceNet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B0E68E44-E426-4CB6-8CDE-CDF4863F069A}"/>
              </a:ext>
            </a:extLst>
          </p:cNvPr>
          <p:cNvSpPr/>
          <p:nvPr/>
        </p:nvSpPr>
        <p:spPr>
          <a:xfrm>
            <a:off x="4499287" y="1345281"/>
            <a:ext cx="254909" cy="39680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F5E47F-4EE2-4ADC-B8C5-6D6107753BCA}"/>
              </a:ext>
            </a:extLst>
          </p:cNvPr>
          <p:cNvSpPr/>
          <p:nvPr/>
        </p:nvSpPr>
        <p:spPr>
          <a:xfrm>
            <a:off x="5007030" y="935275"/>
            <a:ext cx="1499904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array([-0.07440512,  0.13833548,  0.01550988, -0.04143589, -0.11708137,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  0.01741652, -0.09219746, -0.0411015 ,  0.12901564, -0.03510666,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  0.26017255, -0.01175268, -0.23214489, -0.10993981, -0.06433399,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  0.14533579, -0.18374404, -0.0706907 ,  0.01960303,  0.03927957,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  0.17917837,  0.10840175,  0.06728961,  0.01386871, -0.0921066 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 -0.32157087, -0.06875613, -0.11010353,  0.02105946, -0.09806988,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 -0.09223023, -0.01714757, -0.16107245, -0.04865564,  0.05062422,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  0.04144309, -0.03346116, -0.03011878,  0.15263124,  0.01069992,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 -0.23673587,  0.05740198,  0.03050802,  0.23846291,  0.20607698,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  0.01160336,  0.00998583, -0.15661725,  0.09741502, -0.11773828,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  0.08130169,  0.15210505,  0.14222656,  0.02321066,  0.00600557,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 -0.07693202, -0.02959017,  0.15295519, -0.13042481,  0.03233573,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  0.1088061 , -0.05199346, -0.01501178, -0.08011279,  0.17588341,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  0.02202863, -0.12124902, -0.26303217,  0.06608438, -0.123976  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 -0.14779539,  0.1516934 , -0.16154116, -0.1716671 , -0.25228465,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  0.01856503,  0.36660314,  0.04856375, -0.18907131,  0.05604936,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 -0.05154709, -0.04398936,  0.08519959,  0.14640823,  0.00993889,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  0.02739849, -0.11102622,  0.01848426,  0.23328975, -0.11351117,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 -0.04641433,  0.22538319, -0.00492372,  0.10828383,  0.02823116,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  0.02502055, -0.02946196,  0.0702677 , -0.09549975, -0.0334047 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  0.00996118, -0.08729131, -0.04567208,  0.09973253, -0.14260028,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  0.10422572, -0.00379006,  0.05201333,  0.02785442, -0.05933321,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 -0.09983464, -0.02418252,  0.13822252, -0.24259827,  0.2536535 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  0.12104575,  0.14091188,  0.07011457,  0.10865125,  0.04752614,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  0.02150964, -0.04581762, -0.23496597, -0.01055925,  0.11252803,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 -0.05433004,  0.10194337, -0.02596316])</a:t>
            </a:r>
            <a:endParaRPr lang="ko-KR" altLang="en-US" sz="3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EF6F01B9-EE50-458F-88D3-326BDB251DAA}"/>
              </a:ext>
            </a:extLst>
          </p:cNvPr>
          <p:cNvSpPr/>
          <p:nvPr/>
        </p:nvSpPr>
        <p:spPr>
          <a:xfrm>
            <a:off x="1994696" y="2786514"/>
            <a:ext cx="254909" cy="39680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4401AFCC-11B1-46F3-91CB-5A6131DE99D3}"/>
              </a:ext>
            </a:extLst>
          </p:cNvPr>
          <p:cNvSpPr/>
          <p:nvPr/>
        </p:nvSpPr>
        <p:spPr>
          <a:xfrm>
            <a:off x="1994696" y="4265848"/>
            <a:ext cx="254909" cy="39680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631D182-8C60-43B2-8A60-E012CBE97944}"/>
              </a:ext>
            </a:extLst>
          </p:cNvPr>
          <p:cNvSpPr/>
          <p:nvPr/>
        </p:nvSpPr>
        <p:spPr>
          <a:xfrm>
            <a:off x="5007415" y="2440652"/>
            <a:ext cx="1499904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array([-0.08902847,  0.14762324,  0.05718813, -0.05012994, -0.09676401,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  0.02028476, -0.08940892, -0.0386399 ,  0.10385386, -0.031321  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  0.2729257 , -0.02359607, -0.23816103, -0.09732635, -0.03333118,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  0.1333721 , -0.19538365, -0.07668579,  0.00275577,  0.03931012,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  0.15097558,  0.08741103,  0.0678171 ,  0.01446525, -0.09825172,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 -0.33090472, -0.06750867, -0.10570621,  0.01662679, -0.11775655,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 -0.10916033, -0.04665562, -0.1787585 , -0.05166516,  0.04875493,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  0.0426253 , -0.0591871 , -0.04663718,  0.16380328,  0.00791238,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 -0.22012679,  0.04296945,  0.04917528,  0.23990902,  0.21356051,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  0.00606929,  0.00836444, -0.13134141,  0.09845343, -0.162596  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  0.11051578,  0.15520622,  0.12857951,  0.05687075,  0.01556353,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 -0.09330104, -0.04209765,  0.14811578, -0.10172325,  0.06637652,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  0.11120091, -0.05348029, -0.02427355, -0.06907345,  0.17457779,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  0.04438576, -0.13614309, -0.27176958,  0.04076207, -0.10192671,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 -0.13134097,  0.16820309, -0.17274556, -0.17039801, -0.25199199,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  0.0466072 ,  0.38125145,  0.03306871, -0.19173753,  0.01305585,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 -0.07093169, -0.05639979,  0.07696941,  0.15101001,  0.02203412,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  0.0188837 , -0.10816664,  0.04892536,  0.23276457, -0.10933174,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 -0.06033619,  0.2151441 , -0.01290991,  0.10794014,  0.02028765,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  0.05325544, -0.03414371,  0.055746  , -0.10889978, -0.02816046,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  0.01456824, -0.07452301, -0.06755616,  0.11638117, -0.13528842,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  0.10086828,  0.00977207,  0.03836292,  0.02850841, -0.05801099,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 -0.10640397, -0.03940248,  0.12043379, -0.25706992,  0.24780291,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  0.14584672,  0.13685006,  0.05027201,  0.09039105,  0.03249723,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  0.04752009, -0.02310574, -0.21513188, -0.00798578,  0.09137717,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 -0.01307906,  0.06952387, -0.03653527])</a:t>
            </a:r>
            <a:endParaRPr lang="ko-KR" altLang="en-US" sz="3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073CC1A-AFE6-4E1C-96C4-4A8DDBECD4E0}"/>
              </a:ext>
            </a:extLst>
          </p:cNvPr>
          <p:cNvSpPr/>
          <p:nvPr/>
        </p:nvSpPr>
        <p:spPr>
          <a:xfrm>
            <a:off x="5007415" y="3906265"/>
            <a:ext cx="1499904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array([-0.07440512,  0.13833548,  0.01550988, -0.04143589, -0.11708137,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  0.01741652, -0.09219746, -0.0411015 ,  0.12901564, -0.03510666,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  0.26017255, -0.01175268, -0.23214489, -0.10993981, -0.06433399,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  0.14533579, -0.18374404, -0.0706907 ,  0.01960303,  0.03927957,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  0.17917837,  0.10840175,  0.06728961,  0.01386871, -0.0921066 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 -0.32157087, -0.06875613, -0.11010353,  0.02105946, -0.09806988,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 -0.09223023, -0.01714757, -0.16107245, -0.04865564,  0.05062422,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  0.04144309, -0.03346116, -0.03011878,  0.15263124,  0.01069992,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 -0.23673587,  0.05740198,  0.03050802,  0.23846291,  0.20607698,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  0.01160336,  0.00998583, -0.15661725,  0.09741502, -0.11773828,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  0.08130169,  0.15210505,  0.14222656,  0.02321066,  0.00600557,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 -0.07693202, -0.02959017,  0.15295519, -0.13042481,  0.03233573,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  0.1088061 , -0.05199346, -0.01501178, -0.08011279,  0.17588341,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  0.02202863, -0.12124902, -0.26303217,  0.06608438, -0.123976  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 -0.14779539,  0.1516934 , -0.16154116, -0.1716671 , -0.25228465,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  0.01856503,  0.36660314,  0.04856375, -0.18907131,  0.05604936,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 -0.05154709, -0.04398936,  0.08519959,  0.14640823,  0.00993889,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  0.02739849, -0.11102622,  0.01848426,  0.23328975, -0.11351117,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 -0.04641433,  0.22538319, -0.00492372,  0.10828383,  0.02823116,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  0.02502055, -0.02946196,  0.0702677 , -0.09549975, -0.0334047 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  0.00996118, -0.08729131, -0.04567208,  0.09973253, -0.14260028,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  0.10422572, -0.00379006,  0.05201333,  0.02785442, -0.05933321,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 -0.09983464, -0.02418252,  0.13822252, -0.24259827,  0.2536535 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  0.12104575,  0.14091188,  0.07011457,  0.10865125,  0.04752614,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  0.02150964, -0.04581762, -0.23496597, -0.01055925,  0.11252803,</a:t>
            </a:r>
            <a:b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3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Times New Roman" panose="02020603050405020304" pitchFamily="18" charset="0"/>
              </a:rPr>
              <a:t>       -0.05433004,  0.10194337, -0.02596316])</a:t>
            </a:r>
            <a:endParaRPr lang="ko-KR" altLang="en-US" sz="3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9B231AC9-FC0C-41E8-98DC-D81E70F4670A}"/>
              </a:ext>
            </a:extLst>
          </p:cNvPr>
          <p:cNvSpPr/>
          <p:nvPr/>
        </p:nvSpPr>
        <p:spPr>
          <a:xfrm>
            <a:off x="4499287" y="2786514"/>
            <a:ext cx="254909" cy="39680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A1D09FB-B542-4FFE-90BB-BD527574C948}"/>
              </a:ext>
            </a:extLst>
          </p:cNvPr>
          <p:cNvSpPr/>
          <p:nvPr/>
        </p:nvSpPr>
        <p:spPr>
          <a:xfrm>
            <a:off x="4499287" y="4265848"/>
            <a:ext cx="254909" cy="39680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04E8D6E7-1573-4270-A6D5-9FEE08E857F3}"/>
              </a:ext>
            </a:extLst>
          </p:cNvPr>
          <p:cNvCxnSpPr>
            <a:cxnSpLocks/>
          </p:cNvCxnSpPr>
          <p:nvPr/>
        </p:nvCxnSpPr>
        <p:spPr>
          <a:xfrm>
            <a:off x="6506934" y="1418365"/>
            <a:ext cx="385" cy="1543299"/>
          </a:xfrm>
          <a:prstGeom prst="bentConnector3">
            <a:avLst>
              <a:gd name="adj1" fmla="val 174271429"/>
            </a:avLst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369CED5C-C533-47E7-972E-DA30FFAD5FD4}"/>
              </a:ext>
            </a:extLst>
          </p:cNvPr>
          <p:cNvCxnSpPr>
            <a:cxnSpLocks/>
          </p:cNvCxnSpPr>
          <p:nvPr/>
        </p:nvCxnSpPr>
        <p:spPr>
          <a:xfrm>
            <a:off x="6520019" y="1314591"/>
            <a:ext cx="12700" cy="3348063"/>
          </a:xfrm>
          <a:prstGeom prst="bentConnector3">
            <a:avLst>
              <a:gd name="adj1" fmla="val 11340000"/>
            </a:avLst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264DDA5-A8DE-448C-A971-AA288AC4EEAA}"/>
              </a:ext>
            </a:extLst>
          </p:cNvPr>
          <p:cNvCxnSpPr>
            <a:cxnSpLocks/>
          </p:cNvCxnSpPr>
          <p:nvPr/>
        </p:nvCxnSpPr>
        <p:spPr>
          <a:xfrm>
            <a:off x="6520019" y="3086983"/>
            <a:ext cx="12700" cy="1465613"/>
          </a:xfrm>
          <a:prstGeom prst="bentConnector3">
            <a:avLst>
              <a:gd name="adj1" fmla="val 5160000"/>
            </a:avLst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9D4D7ED-5B06-47EE-82D8-1128DAFF7EC1}"/>
              </a:ext>
            </a:extLst>
          </p:cNvPr>
          <p:cNvSpPr txBox="1"/>
          <p:nvPr/>
        </p:nvSpPr>
        <p:spPr>
          <a:xfrm>
            <a:off x="7165129" y="1999148"/>
            <a:ext cx="59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70C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0.78</a:t>
            </a:r>
            <a:endParaRPr lang="ko-KR" altLang="en-US" sz="1600" dirty="0">
              <a:solidFill>
                <a:srgbClr val="0070C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523982E-2EA4-485C-BC27-32C20691CE8A}"/>
              </a:ext>
            </a:extLst>
          </p:cNvPr>
          <p:cNvSpPr txBox="1"/>
          <p:nvPr/>
        </p:nvSpPr>
        <p:spPr>
          <a:xfrm>
            <a:off x="7165129" y="3582743"/>
            <a:ext cx="59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1.27</a:t>
            </a:r>
            <a:endParaRPr lang="ko-KR" altLang="en-US" sz="16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B93E7C4-4A75-495B-A194-67D5931BA314}"/>
              </a:ext>
            </a:extLst>
          </p:cNvPr>
          <p:cNvSpPr txBox="1"/>
          <p:nvPr/>
        </p:nvSpPr>
        <p:spPr>
          <a:xfrm>
            <a:off x="8043293" y="2752796"/>
            <a:ext cx="59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1.33</a:t>
            </a:r>
            <a:endParaRPr lang="ko-KR" altLang="en-US" sz="16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60C035-FD6D-40EB-A59D-93D13DC31C78}"/>
              </a:ext>
            </a:extLst>
          </p:cNvPr>
          <p:cNvSpPr txBox="1"/>
          <p:nvPr/>
        </p:nvSpPr>
        <p:spPr>
          <a:xfrm>
            <a:off x="5325613" y="547222"/>
            <a:ext cx="8627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128d 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벡터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1D995D-C4EF-40BB-9C09-ADCE646A4CB7}"/>
              </a:ext>
            </a:extLst>
          </p:cNvPr>
          <p:cNvSpPr txBox="1"/>
          <p:nvPr/>
        </p:nvSpPr>
        <p:spPr>
          <a:xfrm>
            <a:off x="6734306" y="547222"/>
            <a:ext cx="14582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Euclidean distance</a:t>
            </a:r>
            <a:endParaRPr lang="ko-KR" altLang="en-US" sz="1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01DB28-B47C-41CA-9011-664D1D5FF241}"/>
              </a:ext>
            </a:extLst>
          </p:cNvPr>
          <p:cNvSpPr txBox="1"/>
          <p:nvPr/>
        </p:nvSpPr>
        <p:spPr>
          <a:xfrm>
            <a:off x="480061" y="2041804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인물의 사진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endParaRPr lang="ko-KR" altLang="en-US" sz="1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5CFC5E-2826-43C7-ABBD-5819A6916498}"/>
              </a:ext>
            </a:extLst>
          </p:cNvPr>
          <p:cNvSpPr txBox="1"/>
          <p:nvPr/>
        </p:nvSpPr>
        <p:spPr>
          <a:xfrm>
            <a:off x="488846" y="3488807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인물의 사진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</a:t>
            </a:r>
            <a:endParaRPr lang="ko-KR" altLang="en-US" sz="1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E9D1ED7-0FAD-49AE-8F8F-691061312F6E}"/>
              </a:ext>
            </a:extLst>
          </p:cNvPr>
          <p:cNvSpPr txBox="1"/>
          <p:nvPr/>
        </p:nvSpPr>
        <p:spPr>
          <a:xfrm>
            <a:off x="488846" y="4995014"/>
            <a:ext cx="1104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인물의 사진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endParaRPr lang="ko-KR" altLang="en-US" sz="1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1C7586ED-1230-4E42-86C6-6764E934574F}"/>
              </a:ext>
            </a:extLst>
          </p:cNvPr>
          <p:cNvSpPr/>
          <p:nvPr/>
        </p:nvSpPr>
        <p:spPr>
          <a:xfrm>
            <a:off x="2626454" y="2520281"/>
            <a:ext cx="1499904" cy="92927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FaceNet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EB783A15-1755-4B48-B944-C22BCC029DD0}"/>
              </a:ext>
            </a:extLst>
          </p:cNvPr>
          <p:cNvSpPr/>
          <p:nvPr/>
        </p:nvSpPr>
        <p:spPr>
          <a:xfrm>
            <a:off x="2626454" y="3936111"/>
            <a:ext cx="1499904" cy="92927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FaceNet</a:t>
            </a:r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2D3D74-0EFE-4A88-80D9-11C3E896F1D3}"/>
              </a:ext>
            </a:extLst>
          </p:cNvPr>
          <p:cNvSpPr txBox="1"/>
          <p:nvPr/>
        </p:nvSpPr>
        <p:spPr>
          <a:xfrm>
            <a:off x="8434905" y="5438035"/>
            <a:ext cx="652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4</a:t>
            </a:r>
            <a:endParaRPr lang="ko-KR" altLang="en-US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40" name="그림 39" descr="벽, 건물, 실내이(가) 표시된 사진&#10;&#10;매우 높은 신뢰도로 생성된 설명">
            <a:extLst>
              <a:ext uri="{FF2B5EF4-FFF2-40B4-BE49-F238E27FC236}">
                <a16:creationId xmlns:a16="http://schemas.microsoft.com/office/drawing/2014/main" id="{9DEB2A9D-BCDC-4C09-836F-D6F3323DA9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8" t="24881" r="10840" b="27772"/>
          <a:stretch/>
        </p:blipFill>
        <p:spPr>
          <a:xfrm rot="5400000">
            <a:off x="676559" y="1337463"/>
            <a:ext cx="874160" cy="481900"/>
          </a:xfrm>
          <a:prstGeom prst="rect">
            <a:avLst/>
          </a:prstGeom>
        </p:spPr>
      </p:pic>
      <p:pic>
        <p:nvPicPr>
          <p:cNvPr id="41" name="그림 40" descr="벽, 실내, 건물, 사람이(가) 표시된 사진&#10;&#10;매우 높은 신뢰도로 생성된 설명">
            <a:extLst>
              <a:ext uri="{FF2B5EF4-FFF2-40B4-BE49-F238E27FC236}">
                <a16:creationId xmlns:a16="http://schemas.microsoft.com/office/drawing/2014/main" id="{0959CA74-34CB-40B4-859A-741D96DC56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7" t="33421" r="7736" b="28015"/>
          <a:stretch/>
        </p:blipFill>
        <p:spPr>
          <a:xfrm rot="5400000">
            <a:off x="594455" y="2721145"/>
            <a:ext cx="1038367" cy="481900"/>
          </a:xfrm>
          <a:prstGeom prst="rect">
            <a:avLst/>
          </a:prstGeom>
        </p:spPr>
      </p:pic>
      <p:pic>
        <p:nvPicPr>
          <p:cNvPr id="42" name="그림 41" descr="건물, 벽, 실내, 바닥이(가) 표시된 사진&#10;&#10;매우 높은 신뢰도로 생성된 설명">
            <a:extLst>
              <a:ext uri="{FF2B5EF4-FFF2-40B4-BE49-F238E27FC236}">
                <a16:creationId xmlns:a16="http://schemas.microsoft.com/office/drawing/2014/main" id="{8F42DD0B-9B3F-4C34-A615-D8555ECA57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0" t="29734" r="4593" b="27422"/>
          <a:stretch/>
        </p:blipFill>
        <p:spPr>
          <a:xfrm rot="5400000">
            <a:off x="520112" y="4176750"/>
            <a:ext cx="1112877" cy="481900"/>
          </a:xfrm>
          <a:prstGeom prst="rect">
            <a:avLst/>
          </a:prstGeom>
        </p:spPr>
      </p:pic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6EB23653-AB5F-4A48-A165-9CA3F8691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868175"/>
              </p:ext>
            </p:extLst>
          </p:nvPr>
        </p:nvGraphicFramePr>
        <p:xfrm>
          <a:off x="244347" y="198261"/>
          <a:ext cx="2673236" cy="739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3236">
                  <a:extLst>
                    <a:ext uri="{9D8B030D-6E8A-4147-A177-3AD203B41FA5}">
                      <a16:colId xmlns:a16="http://schemas.microsoft.com/office/drawing/2014/main" val="1894365186"/>
                    </a:ext>
                  </a:extLst>
                </a:gridCol>
              </a:tblGrid>
              <a:tr h="1280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Method</a:t>
                      </a:r>
                      <a:endParaRPr lang="ko-KR" altLang="en-US" sz="20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636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3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T="0" marB="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098905"/>
                  </a:ext>
                </a:extLst>
              </a:tr>
              <a:tr h="1597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Body Embedding</a:t>
                      </a:r>
                      <a:endParaRPr lang="ko-KR" altLang="en-US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867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8781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6069</TotalTime>
  <Words>1035</Words>
  <Application>Microsoft Office PowerPoint</Application>
  <PresentationFormat>화면 슬라이드 쇼(16:10)</PresentationFormat>
  <Paragraphs>235</Paragraphs>
  <Slides>20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Times New Roman</vt:lpstr>
      <vt:lpstr>나눔스퀘어 ExtraBold</vt:lpstr>
      <vt:lpstr>Arial</vt:lpstr>
      <vt:lpstr>나눔스퀘어 Bold</vt:lpstr>
      <vt:lpstr>나눔스퀘어 Light</vt:lpstr>
      <vt:lpstr>Calibri Light</vt:lpstr>
      <vt:lpstr>Calibri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JiSeong Kim</dc:creator>
  <cp:lastModifiedBy>JiSeong Kim</cp:lastModifiedBy>
  <cp:revision>103</cp:revision>
  <dcterms:created xsi:type="dcterms:W3CDTF">2018-03-20T05:22:40Z</dcterms:created>
  <dcterms:modified xsi:type="dcterms:W3CDTF">2018-11-14T08:55:20Z</dcterms:modified>
</cp:coreProperties>
</file>